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90678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816897"/>
            <a:ext cx="8636000" cy="1943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138420"/>
            <a:ext cx="7112000" cy="23173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30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31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6000" y="363135"/>
            <a:ext cx="2286000" cy="773701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1" y="363135"/>
            <a:ext cx="6688667" cy="773701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18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35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2570" y="5826903"/>
            <a:ext cx="8636000" cy="18009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2570" y="3843321"/>
            <a:ext cx="8636000" cy="19835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9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2115822"/>
            <a:ext cx="4487333" cy="5984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64667" y="2115822"/>
            <a:ext cx="4487333" cy="5984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77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2029760"/>
            <a:ext cx="4489098" cy="8459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875668"/>
            <a:ext cx="4489098" cy="52244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1141" y="2029760"/>
            <a:ext cx="4490861" cy="8459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1141" y="2875668"/>
            <a:ext cx="4490861" cy="52244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88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48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22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1" y="361033"/>
            <a:ext cx="3342570" cy="1536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2278" y="361035"/>
            <a:ext cx="5679722" cy="77391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1" y="1897523"/>
            <a:ext cx="3342570" cy="62026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8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431" y="6347460"/>
            <a:ext cx="6096000" cy="7493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1431" y="810225"/>
            <a:ext cx="6096000" cy="5440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1431" y="7096814"/>
            <a:ext cx="6096000" cy="106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89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08000" y="363132"/>
            <a:ext cx="9144000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2115822"/>
            <a:ext cx="9144000" cy="5984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1" y="8404509"/>
            <a:ext cx="2370667" cy="482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6E57-1923-4DF9-9F96-AEE006857F4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71335" y="8404509"/>
            <a:ext cx="3217333" cy="482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281334" y="8404509"/>
            <a:ext cx="2370667" cy="482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6EA7-F2B0-48FD-990F-72B44B699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88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368300"/>
            <a:ext cx="4089400" cy="6743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1422400" y="1193800"/>
            <a:ext cx="432998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smtClean="0">
                <a:solidFill>
                  <a:srgbClr val="000000"/>
                </a:solidFill>
                <a:latin typeface="AvantGarde Md BT - 36"/>
              </a:rPr>
              <a:t>THE CHEF'S UNIFORM</a:t>
            </a:r>
            <a:endParaRPr lang="it-IT" sz="2700" b="1">
              <a:solidFill>
                <a:srgbClr val="000000"/>
              </a:solidFill>
              <a:latin typeface="AvantGarde Md BT - 36"/>
            </a:endParaRPr>
          </a:p>
        </p:txBody>
      </p:sp>
    </p:spTree>
    <p:extLst>
      <p:ext uri="{BB962C8B-B14F-4D97-AF65-F5344CB8AC3E}">
        <p14:creationId xmlns:p14="http://schemas.microsoft.com/office/powerpoint/2010/main" val="154857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9600" y="2692400"/>
            <a:ext cx="3976970" cy="4055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1054100" y="1435100"/>
            <a:ext cx="85979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vantGarde Md BT - 36"/>
              </a:rPr>
              <a:t>a cook needs to wear his uniform for:</a:t>
            </a:r>
            <a:endParaRPr lang="it-IT" sz="2700" b="1">
              <a:solidFill>
                <a:srgbClr val="000000"/>
              </a:solidFill>
              <a:latin typeface="AvantGarde Md BT - 36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36600" y="6032500"/>
            <a:ext cx="1854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smtClean="0">
                <a:solidFill>
                  <a:srgbClr val="000000"/>
                </a:solidFill>
                <a:latin typeface="AvantGarde Md BT - 36"/>
              </a:rPr>
              <a:t>reasons</a:t>
            </a:r>
            <a:endParaRPr lang="it-IT" sz="2700" b="1">
              <a:solidFill>
                <a:srgbClr val="000000"/>
              </a:solidFill>
              <a:latin typeface="AvantGarde Md BT - 36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818143" y="2464376"/>
            <a:ext cx="369904" cy="369904"/>
          </a:xfrm>
          <a:custGeom>
            <a:avLst/>
            <a:gdLst/>
            <a:ahLst/>
            <a:cxnLst/>
            <a:rect l="0" t="0" r="0" b="0"/>
            <a:pathLst>
              <a:path w="369904" h="369904">
                <a:moveTo>
                  <a:pt x="0" y="0"/>
                </a:moveTo>
                <a:lnTo>
                  <a:pt x="369903" y="0"/>
                </a:lnTo>
                <a:lnTo>
                  <a:pt x="369903" y="369903"/>
                </a:lnTo>
                <a:lnTo>
                  <a:pt x="0" y="369903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818134" y="3061335"/>
            <a:ext cx="369952" cy="369825"/>
          </a:xfrm>
          <a:custGeom>
            <a:avLst/>
            <a:gdLst/>
            <a:ahLst/>
            <a:cxnLst/>
            <a:rect l="0" t="0" r="0" b="0"/>
            <a:pathLst>
              <a:path w="369952" h="369825">
                <a:moveTo>
                  <a:pt x="0" y="0"/>
                </a:moveTo>
                <a:lnTo>
                  <a:pt x="369951" y="0"/>
                </a:lnTo>
                <a:lnTo>
                  <a:pt x="369951" y="369824"/>
                </a:lnTo>
                <a:lnTo>
                  <a:pt x="0" y="36982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818134" y="3645535"/>
            <a:ext cx="369952" cy="369825"/>
          </a:xfrm>
          <a:custGeom>
            <a:avLst/>
            <a:gdLst/>
            <a:ahLst/>
            <a:cxnLst/>
            <a:rect l="0" t="0" r="0" b="0"/>
            <a:pathLst>
              <a:path w="369952" h="369825">
                <a:moveTo>
                  <a:pt x="0" y="0"/>
                </a:moveTo>
                <a:lnTo>
                  <a:pt x="369951" y="0"/>
                </a:lnTo>
                <a:lnTo>
                  <a:pt x="369951" y="369824"/>
                </a:lnTo>
                <a:lnTo>
                  <a:pt x="0" y="36982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818134" y="4293235"/>
            <a:ext cx="369952" cy="369825"/>
          </a:xfrm>
          <a:custGeom>
            <a:avLst/>
            <a:gdLst/>
            <a:ahLst/>
            <a:cxnLst/>
            <a:rect l="0" t="0" r="0" b="0"/>
            <a:pathLst>
              <a:path w="369952" h="369825">
                <a:moveTo>
                  <a:pt x="0" y="0"/>
                </a:moveTo>
                <a:lnTo>
                  <a:pt x="369951" y="0"/>
                </a:lnTo>
                <a:lnTo>
                  <a:pt x="369951" y="369824"/>
                </a:lnTo>
                <a:lnTo>
                  <a:pt x="0" y="36982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>
            <a:off x="818134" y="4890135"/>
            <a:ext cx="369952" cy="369825"/>
          </a:xfrm>
          <a:custGeom>
            <a:avLst/>
            <a:gdLst/>
            <a:ahLst/>
            <a:cxnLst/>
            <a:rect l="0" t="0" r="0" b="0"/>
            <a:pathLst>
              <a:path w="369952" h="369825">
                <a:moveTo>
                  <a:pt x="0" y="0"/>
                </a:moveTo>
                <a:lnTo>
                  <a:pt x="369951" y="0"/>
                </a:lnTo>
                <a:lnTo>
                  <a:pt x="369951" y="369824"/>
                </a:lnTo>
                <a:lnTo>
                  <a:pt x="0" y="36982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>
            <a:off x="818134" y="5436235"/>
            <a:ext cx="369952" cy="369825"/>
          </a:xfrm>
          <a:custGeom>
            <a:avLst/>
            <a:gdLst/>
            <a:ahLst/>
            <a:cxnLst/>
            <a:rect l="0" t="0" r="0" b="0"/>
            <a:pathLst>
              <a:path w="369952" h="369825">
                <a:moveTo>
                  <a:pt x="0" y="0"/>
                </a:moveTo>
                <a:lnTo>
                  <a:pt x="369951" y="0"/>
                </a:lnTo>
                <a:lnTo>
                  <a:pt x="369951" y="369824"/>
                </a:lnTo>
                <a:lnTo>
                  <a:pt x="0" y="36982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309867" y="2397875"/>
            <a:ext cx="1143496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200" smtClean="0">
                <a:solidFill>
                  <a:srgbClr val="000000"/>
                </a:solidFill>
                <a:latin typeface="Arial - 30"/>
              </a:rPr>
              <a:t>safety</a:t>
            </a:r>
            <a:endParaRPr lang="it-IT" sz="2200">
              <a:solidFill>
                <a:srgbClr val="000000"/>
              </a:solidFill>
              <a:latin typeface="Arial - 3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333500" y="4254500"/>
            <a:ext cx="1630350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200" smtClean="0">
                <a:solidFill>
                  <a:srgbClr val="000000"/>
                </a:solidFill>
                <a:latin typeface="Arial - 30"/>
              </a:rPr>
              <a:t>historical</a:t>
            </a:r>
            <a:endParaRPr lang="it-IT" sz="2200">
              <a:solidFill>
                <a:srgbClr val="000000"/>
              </a:solidFill>
              <a:latin typeface="Arial - 3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33500" y="4864100"/>
            <a:ext cx="1524868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200" smtClean="0">
                <a:solidFill>
                  <a:srgbClr val="000000"/>
                </a:solidFill>
                <a:latin typeface="Arial - 30"/>
              </a:rPr>
              <a:t>hygienic</a:t>
            </a:r>
            <a:endParaRPr lang="it-IT" sz="2200">
              <a:solidFill>
                <a:srgbClr val="000000"/>
              </a:solidFill>
              <a:latin typeface="Arial - 3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02387" y="2996460"/>
            <a:ext cx="1312974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200" smtClean="0">
                <a:solidFill>
                  <a:srgbClr val="000000"/>
                </a:solidFill>
                <a:latin typeface="Arial - 30"/>
              </a:rPr>
              <a:t>special</a:t>
            </a:r>
            <a:endParaRPr lang="it-IT" sz="2200">
              <a:solidFill>
                <a:srgbClr val="000000"/>
              </a:solidFill>
              <a:latin typeface="Arial - 3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75960" y="3610458"/>
            <a:ext cx="2054138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200" smtClean="0">
                <a:solidFill>
                  <a:srgbClr val="000000"/>
                </a:solidFill>
                <a:latin typeface="Arial - 30"/>
              </a:rPr>
              <a:t>economical</a:t>
            </a:r>
            <a:endParaRPr lang="it-IT" sz="2200">
              <a:solidFill>
                <a:srgbClr val="000000"/>
              </a:solidFill>
              <a:latin typeface="Arial - 3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333500" y="5397500"/>
            <a:ext cx="1355204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200" smtClean="0">
                <a:solidFill>
                  <a:srgbClr val="000000"/>
                </a:solidFill>
                <a:latin typeface="Arial - 30"/>
              </a:rPr>
              <a:t>cultural</a:t>
            </a:r>
            <a:endParaRPr lang="it-IT" sz="2200">
              <a:solidFill>
                <a:srgbClr val="000000"/>
              </a:solidFill>
              <a:latin typeface="Arial - 30"/>
            </a:endParaRPr>
          </a:p>
        </p:txBody>
      </p:sp>
      <p:pic>
        <p:nvPicPr>
          <p:cNvPr id="17" name="Immagine 1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8" name="CasellaDiTesto 17"/>
          <p:cNvSpPr txBox="1"/>
          <p:nvPr/>
        </p:nvSpPr>
        <p:spPr>
          <a:xfrm>
            <a:off x="711200" y="698500"/>
            <a:ext cx="102287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tick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</p:spTree>
    <p:extLst>
      <p:ext uri="{BB962C8B-B14F-4D97-AF65-F5344CB8AC3E}">
        <p14:creationId xmlns:p14="http://schemas.microsoft.com/office/powerpoint/2010/main" val="127779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63650"/>
            <a:ext cx="3776472" cy="4558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Immagin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0" y="254000"/>
            <a:ext cx="1294003" cy="1903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Immagin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5435600"/>
            <a:ext cx="944372" cy="2863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Immagine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6654800"/>
            <a:ext cx="1630680" cy="1630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Immagine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6591300"/>
            <a:ext cx="1794891" cy="1225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Immagin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5981700"/>
            <a:ext cx="1512824" cy="1939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Immagine 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CasellaDiTesto 8"/>
          <p:cNvSpPr txBox="1"/>
          <p:nvPr/>
        </p:nvSpPr>
        <p:spPr>
          <a:xfrm>
            <a:off x="711200" y="698500"/>
            <a:ext cx="16312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88000" y="5727700"/>
            <a:ext cx="120625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chef's hat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493000" y="3276600"/>
            <a:ext cx="135557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sweatband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118100" y="2971800"/>
            <a:ext cx="151668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chef's jacket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29000" y="2400300"/>
            <a:ext cx="232270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long sleeves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997700" y="4445000"/>
            <a:ext cx="194878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double breasted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003800" y="1498600"/>
            <a:ext cx="570941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necktie|neckerchief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216400" y="4826000"/>
            <a:ext cx="186394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knotted buttons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09900" y="698500"/>
            <a:ext cx="208942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white waist apron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340100" y="1295400"/>
            <a:ext cx="71995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clogs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981700" y="711200"/>
            <a:ext cx="17907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kitchen cloth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683000" y="3784600"/>
            <a:ext cx="481397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black and white checked trousers - slacks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184900" y="2324100"/>
            <a:ext cx="149212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double cuffs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404501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58900" y="7264400"/>
            <a:ext cx="157561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smtClean="0">
                <a:solidFill>
                  <a:srgbClr val="000000"/>
                </a:solidFill>
                <a:latin typeface="Arial - 36"/>
              </a:rPr>
              <a:t>kitchen</a:t>
            </a:r>
            <a:endParaRPr lang="it-IT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00100" y="4216400"/>
            <a:ext cx="155016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smtClean="0">
                <a:solidFill>
                  <a:srgbClr val="000000"/>
                </a:solidFill>
                <a:latin typeface="Arial - 36"/>
              </a:rPr>
              <a:t>cuisine</a:t>
            </a:r>
            <a:endParaRPr lang="it-IT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4902200"/>
            <a:ext cx="149927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smtClean="0">
                <a:solidFill>
                  <a:srgbClr val="000000"/>
                </a:solidFill>
                <a:latin typeface="Arial - 36"/>
              </a:rPr>
              <a:t>cooker</a:t>
            </a:r>
            <a:endParaRPr lang="it-IT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5600" y="5664200"/>
            <a:ext cx="172787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smtClean="0">
                <a:solidFill>
                  <a:srgbClr val="000000"/>
                </a:solidFill>
                <a:latin typeface="Arial - 36"/>
              </a:rPr>
              <a:t>cookery</a:t>
            </a:r>
            <a:endParaRPr lang="it-IT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5000" y="6502400"/>
            <a:ext cx="170286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smtClean="0">
                <a:solidFill>
                  <a:srgbClr val="000000"/>
                </a:solidFill>
                <a:latin typeface="Arial - 36"/>
              </a:rPr>
              <a:t>cooking</a:t>
            </a:r>
            <a:endParaRPr lang="it-IT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9600" y="3467100"/>
            <a:ext cx="170242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smtClean="0">
                <a:solidFill>
                  <a:srgbClr val="000000"/>
                </a:solidFill>
                <a:latin typeface="Arial - 36"/>
              </a:rPr>
              <a:t>culinary</a:t>
            </a:r>
            <a:endParaRPr lang="it-IT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43000" y="3987800"/>
            <a:ext cx="300719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place where you work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67000" y="5118100"/>
            <a:ext cx="21601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the style you cook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81100" y="3060700"/>
            <a:ext cx="454657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piece of equipment where you cook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20800" y="2057400"/>
            <a:ext cx="412303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Art of cooking and the discipline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870200" y="4432300"/>
            <a:ext cx="268287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act of cooking food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96900" y="2565400"/>
            <a:ext cx="530919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adjective related to the act of cooking food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14" name="Immagine 1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04800"/>
            <a:ext cx="1517015" cy="10924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Immagine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854200"/>
            <a:ext cx="1472819" cy="946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Immagine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060700"/>
            <a:ext cx="1207770" cy="1312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Immagine 1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4597400"/>
            <a:ext cx="1658239" cy="773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Immagine 1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5588000"/>
            <a:ext cx="826135" cy="9578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Immagine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6896100"/>
            <a:ext cx="1284986" cy="17960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Immagine 19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1" name="CasellaDiTesto 20"/>
          <p:cNvSpPr txBox="1"/>
          <p:nvPr/>
        </p:nvSpPr>
        <p:spPr>
          <a:xfrm>
            <a:off x="876300" y="469900"/>
            <a:ext cx="16312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</p:spTree>
    <p:extLst>
      <p:ext uri="{BB962C8B-B14F-4D97-AF65-F5344CB8AC3E}">
        <p14:creationId xmlns:p14="http://schemas.microsoft.com/office/powerpoint/2010/main" val="315153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24800" y="2044700"/>
            <a:ext cx="120625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chef's hat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02100" y="2120900"/>
            <a:ext cx="135557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sweatband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65200" y="3848100"/>
            <a:ext cx="151668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chef's jacket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92200" y="2997200"/>
            <a:ext cx="232270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long sleeves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61100" y="2133600"/>
            <a:ext cx="112910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pink skirt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01700" y="2146300"/>
            <a:ext cx="570941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necktie|neckerchief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63900" y="2997200"/>
            <a:ext cx="186394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knotted buttons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46400" y="3873500"/>
            <a:ext cx="146831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black shoes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877300" y="3860800"/>
            <a:ext cx="71995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clogs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89600" y="2959100"/>
            <a:ext cx="433793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kitchen cloth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86300" y="3860800"/>
            <a:ext cx="388255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black and white checked trousers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734300" y="2921000"/>
            <a:ext cx="153900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black blouse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14" name="Immagin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CasellaDiTesto 14"/>
          <p:cNvSpPr txBox="1"/>
          <p:nvPr/>
        </p:nvSpPr>
        <p:spPr>
          <a:xfrm>
            <a:off x="711200" y="698500"/>
            <a:ext cx="410517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find the intruder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pic>
        <p:nvPicPr>
          <p:cNvPr id="16" name="Immagine 1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4724400"/>
            <a:ext cx="2240976" cy="2717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17" name="Connettore 1 16"/>
          <p:cNvCxnSpPr/>
          <p:nvPr/>
        </p:nvCxnSpPr>
        <p:spPr>
          <a:xfrm>
            <a:off x="738861" y="2738679"/>
            <a:ext cx="857352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829281" y="3601786"/>
            <a:ext cx="872970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771741" y="4596414"/>
            <a:ext cx="8968091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04718" y="2005696"/>
            <a:ext cx="35091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000000"/>
                </a:solidFill>
                <a:latin typeface="Georgia - 36"/>
              </a:rPr>
              <a:t>1</a:t>
            </a:r>
            <a:endParaRPr lang="it-IT" sz="2700" b="1" i="1">
              <a:solidFill>
                <a:srgbClr val="000000"/>
              </a:solidFill>
              <a:latin typeface="Georgia - 36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79400" y="2895600"/>
            <a:ext cx="41342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000000"/>
                </a:solidFill>
                <a:latin typeface="Georgia - 36"/>
              </a:rPr>
              <a:t>2</a:t>
            </a:r>
            <a:endParaRPr lang="it-IT" sz="2700" b="1" i="1">
              <a:solidFill>
                <a:srgbClr val="000000"/>
              </a:solidFill>
              <a:latin typeface="Georgia - 36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30200" y="3810000"/>
            <a:ext cx="41252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000000"/>
                </a:solidFill>
                <a:latin typeface="Georgia - 36"/>
              </a:rPr>
              <a:t>3</a:t>
            </a:r>
            <a:endParaRPr lang="it-IT" sz="2700" b="1" i="1">
              <a:solidFill>
                <a:srgbClr val="000000"/>
              </a:solidFill>
              <a:latin typeface="Georgia - 36"/>
            </a:endParaRPr>
          </a:p>
        </p:txBody>
      </p:sp>
    </p:spTree>
    <p:extLst>
      <p:ext uri="{BB962C8B-B14F-4D97-AF65-F5344CB8AC3E}">
        <p14:creationId xmlns:p14="http://schemas.microsoft.com/office/powerpoint/2010/main" val="86997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860800"/>
            <a:ext cx="3022015" cy="34863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914400" y="1866900"/>
            <a:ext cx="8069833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cook's uniform ___________ from burns and heat</a:t>
            </a:r>
          </a:p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the chef'</a:t>
            </a:r>
            <a:r>
              <a:rPr lang="en-US" sz="1500" smtClean="0">
                <a:solidFill>
                  <a:srgbClr val="000000"/>
                </a:solidFill>
                <a:latin typeface="Arial - 20"/>
              </a:rPr>
              <a:t>s hat has a sweatband to absorb ___________</a:t>
            </a:r>
          </a:p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the chef's jacket is ___________ to hide stains</a:t>
            </a:r>
          </a:p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the chef's jacket has  ___________ sleeves and ___________ buttons</a:t>
            </a:r>
          </a:p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the chef's </a:t>
            </a:r>
            <a:r>
              <a:rPr lang="en-US" sz="1500" smtClean="0">
                <a:solidFill>
                  <a:srgbClr val="000000"/>
                </a:solidFill>
                <a:latin typeface="Arial - 20"/>
              </a:rPr>
              <a:t>___________ are black and white checked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chef's clogs are no ___________ shoes</a:t>
            </a:r>
          </a:p>
          <a:p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4" name="Immagin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CasellaDiTesto 4"/>
          <p:cNvSpPr txBox="1"/>
          <p:nvPr/>
        </p:nvSpPr>
        <p:spPr>
          <a:xfrm>
            <a:off x="711200" y="698500"/>
            <a:ext cx="228575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complete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8000" y="1828800"/>
            <a:ext cx="291951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1</a:t>
            </a:r>
          </a:p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2</a:t>
            </a:r>
          </a:p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3</a:t>
            </a:r>
          </a:p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4</a:t>
            </a:r>
          </a:p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5</a:t>
            </a:r>
          </a:p>
          <a:p>
            <a:r>
              <a:rPr lang="it-IT" sz="1500" b="1" i="1" smtClean="0">
                <a:solidFill>
                  <a:srgbClr val="000000"/>
                </a:solidFill>
                <a:latin typeface="Georgia - 20"/>
              </a:rPr>
              <a:t>6</a:t>
            </a:r>
            <a:endParaRPr lang="it-IT" sz="1500" b="1" i="1">
              <a:solidFill>
                <a:srgbClr val="000000"/>
              </a:solidFill>
              <a:latin typeface="Georgia - 20"/>
            </a:endParaRPr>
          </a:p>
        </p:txBody>
      </p:sp>
    </p:spTree>
    <p:extLst>
      <p:ext uri="{BB962C8B-B14F-4D97-AF65-F5344CB8AC3E}">
        <p14:creationId xmlns:p14="http://schemas.microsoft.com/office/powerpoint/2010/main" val="59868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9500" y="2349500"/>
            <a:ext cx="7426647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cook wears a uniform to protect the body with heat and burns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cook wears a uniform to look dirty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Toque is the Spanish word for the chef's hat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chef's jacket is single breasted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the necktie is an optional item</a:t>
            </a:r>
          </a:p>
          <a:p>
            <a:endParaRPr lang="it-IT" sz="1500" smtClean="0">
              <a:solidFill>
                <a:srgbClr val="000000"/>
              </a:solidFill>
              <a:latin typeface="Arial - 20"/>
            </a:endParaRPr>
          </a:p>
          <a:p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3" name="Immagin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CasellaDiTesto 3"/>
          <p:cNvSpPr txBox="1"/>
          <p:nvPr/>
        </p:nvSpPr>
        <p:spPr>
          <a:xfrm>
            <a:off x="711200" y="698500"/>
            <a:ext cx="409535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correct mistakes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23900" y="2374900"/>
            <a:ext cx="283704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400" b="1" i="1" smtClean="0">
                <a:solidFill>
                  <a:srgbClr val="000000"/>
                </a:solidFill>
                <a:latin typeface="Georgia - 19"/>
              </a:rPr>
              <a:t>1</a:t>
            </a:r>
          </a:p>
          <a:p>
            <a:r>
              <a:rPr lang="it-IT" sz="1400" b="1" i="1" smtClean="0">
                <a:solidFill>
                  <a:srgbClr val="000000"/>
                </a:solidFill>
                <a:latin typeface="Georgia - 19"/>
              </a:rPr>
              <a:t>2</a:t>
            </a:r>
          </a:p>
          <a:p>
            <a:r>
              <a:rPr lang="it-IT" sz="1400" b="1" i="1" smtClean="0">
                <a:solidFill>
                  <a:srgbClr val="000000"/>
                </a:solidFill>
                <a:latin typeface="Georgia - 19"/>
              </a:rPr>
              <a:t>3</a:t>
            </a:r>
          </a:p>
          <a:p>
            <a:r>
              <a:rPr lang="it-IT" sz="1400" b="1" i="1" smtClean="0">
                <a:solidFill>
                  <a:srgbClr val="000000"/>
                </a:solidFill>
                <a:latin typeface="Georgia - 19"/>
              </a:rPr>
              <a:t>4</a:t>
            </a:r>
          </a:p>
          <a:p>
            <a:r>
              <a:rPr lang="it-IT" sz="1400" b="1" i="1" smtClean="0">
                <a:solidFill>
                  <a:srgbClr val="000000"/>
                </a:solidFill>
                <a:latin typeface="Georgia - 19"/>
              </a:rPr>
              <a:t>5</a:t>
            </a:r>
            <a:endParaRPr lang="it-IT" sz="1400" b="1" i="1">
              <a:solidFill>
                <a:srgbClr val="000000"/>
              </a:solidFill>
              <a:latin typeface="Georgia - 19"/>
            </a:endParaRPr>
          </a:p>
        </p:txBody>
      </p:sp>
      <p:pic>
        <p:nvPicPr>
          <p:cNvPr id="6" name="Immagin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19500"/>
            <a:ext cx="3066407" cy="33022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608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711200" y="698500"/>
            <a:ext cx="258445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rearrange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70100" y="4597400"/>
            <a:ext cx="36673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W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89000" y="15494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1800" y="1536700"/>
            <a:ext cx="32456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O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70000" y="15494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P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89100" y="15621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84400" y="15748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R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63700" y="22352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06500" y="2222500"/>
            <a:ext cx="32456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O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50900" y="2197100"/>
            <a:ext cx="26826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L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9100" y="2197100"/>
            <a:ext cx="32456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G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95500" y="22479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9100" y="27813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K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74700" y="27940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206500" y="27686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600200" y="27940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032000" y="2806700"/>
            <a:ext cx="19756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I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247900" y="28194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628900" y="2819400"/>
            <a:ext cx="28215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19100" y="34036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U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38200" y="3390900"/>
            <a:ext cx="28215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F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168400" y="33909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587500" y="33782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993900" y="3403600"/>
            <a:ext cx="28215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F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19100" y="40005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838200" y="40132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206500" y="39878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638300" y="3962400"/>
            <a:ext cx="28215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955800" y="3975100"/>
            <a:ext cx="254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J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298700" y="40005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K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19100" y="45720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850900" y="45847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231900" y="45720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663700" y="45847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B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527300" y="45974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2844800" y="4572000"/>
            <a:ext cx="28215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149600" y="45720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D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543300" y="45847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19100" y="5143500"/>
            <a:ext cx="28215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74700" y="5143500"/>
            <a:ext cx="28215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1181100" y="51308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N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612900" y="51435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993900" y="51435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B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324100" y="51308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U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2705100" y="5168900"/>
            <a:ext cx="32456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O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368300" y="5689600"/>
            <a:ext cx="32456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O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774700" y="56642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H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1193800" y="5676900"/>
            <a:ext cx="28215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524000" y="56769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C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1943100" y="5689600"/>
            <a:ext cx="26826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L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381000" y="61976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H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762000" y="6184900"/>
            <a:ext cx="28215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1092200" y="61976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A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93700" y="6743700"/>
            <a:ext cx="28215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T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736600" y="67310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1079500" y="67183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S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1447800" y="67183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R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1816100" y="67310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R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2184400" y="6743700"/>
            <a:ext cx="32456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O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2540000" y="6743700"/>
            <a:ext cx="3104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U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2908300" y="6743700"/>
            <a:ext cx="2964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500" smtClean="0">
                <a:solidFill>
                  <a:srgbClr val="000000"/>
                </a:solidFill>
                <a:latin typeface="Arial - 20"/>
              </a:rPr>
              <a:t>E</a:t>
            </a:r>
            <a:endParaRPr lang="it-IT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64" name="Immagine 6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825500"/>
            <a:ext cx="3056503" cy="3299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98760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Personalizzato</PresentationFormat>
  <Paragraphs>137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Arial</vt:lpstr>
      <vt:lpstr>Georgia - 20</vt:lpstr>
      <vt:lpstr>AvantGarde Md BT - 36</vt:lpstr>
      <vt:lpstr>Georgia - 19</vt:lpstr>
      <vt:lpstr>Arial - 30</vt:lpstr>
      <vt:lpstr>Calibri</vt:lpstr>
      <vt:lpstr>Arial - 20</vt:lpstr>
      <vt:lpstr>Georgia - 36</vt:lpstr>
      <vt:lpstr>Arial - 36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Arianna</dc:creator>
  <cp:lastModifiedBy>Arianna</cp:lastModifiedBy>
  <cp:revision>1</cp:revision>
  <dcterms:created xsi:type="dcterms:W3CDTF">2013-10-18T12:58:50Z</dcterms:created>
  <dcterms:modified xsi:type="dcterms:W3CDTF">2013-10-18T12:58:55Z</dcterms:modified>
</cp:coreProperties>
</file>