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0160000" cy="9042400"/>
  <p:notesSz cx="6858000" cy="9144000"/>
  <p:embeddedFontLst>
    <p:embeddedFont>
      <p:font typeface="Calibri" pitchFamily="34" charset="0"/>
      <p:regular r:id="rId7"/>
      <p:bold r:id="rId8"/>
      <p:italic r:id="rId9"/>
      <p:boldItalic r:id="rId10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62000" y="2809007"/>
            <a:ext cx="8636000" cy="193825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5124026"/>
            <a:ext cx="7112000" cy="231083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66000" y="362117"/>
            <a:ext cx="2286000" cy="7715344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8001" y="362117"/>
            <a:ext cx="6688667" cy="7715344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02570" y="5810581"/>
            <a:ext cx="8636000" cy="179592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02570" y="3832556"/>
            <a:ext cx="8636000" cy="197802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8000" y="2109895"/>
            <a:ext cx="4487333" cy="5967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64667" y="2109895"/>
            <a:ext cx="4487333" cy="596756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2024075"/>
            <a:ext cx="4489098" cy="843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8000" y="2867613"/>
            <a:ext cx="4489098" cy="5209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61141" y="2024075"/>
            <a:ext cx="4490861" cy="8435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61141" y="2867613"/>
            <a:ext cx="4490861" cy="52098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8001" y="360022"/>
            <a:ext cx="3342570" cy="153218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72278" y="360023"/>
            <a:ext cx="5679722" cy="77174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8001" y="1892208"/>
            <a:ext cx="3342570" cy="618525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91431" y="6329680"/>
            <a:ext cx="6096000" cy="7472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91431" y="807955"/>
            <a:ext cx="6096000" cy="54254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91431" y="7076935"/>
            <a:ext cx="6096000" cy="10612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508000" y="362115"/>
            <a:ext cx="9144000" cy="1507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8000" y="2109895"/>
            <a:ext cx="9144000" cy="59675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508001" y="8380967"/>
            <a:ext cx="2370667" cy="481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8D64-4E14-4A92-B939-7D14BB28F8AB}" type="datetimeFigureOut">
              <a:rPr lang="it-IT" smtClean="0"/>
              <a:t>21/02/2014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471335" y="8380967"/>
            <a:ext cx="3217333" cy="481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281334" y="8380967"/>
            <a:ext cx="2370667" cy="4814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B9C97F-7FA2-499C-9926-3CE536750B5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jpeg"/><Relationship Id="rId9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gif"/><Relationship Id="rId10" Type="http://schemas.openxmlformats.org/officeDocument/2006/relationships/image" Target="../media/image3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165918720[1]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261100" y="2120900"/>
            <a:ext cx="3132328" cy="51921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3" name="CasellaDiTesto 2"/>
          <p:cNvSpPr txBox="1"/>
          <p:nvPr/>
        </p:nvSpPr>
        <p:spPr>
          <a:xfrm>
            <a:off x="1422400" y="1193800"/>
            <a:ext cx="46228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smtClean="0">
                <a:solidFill>
                  <a:srgbClr val="000000"/>
                </a:solidFill>
                <a:latin typeface="AvantGarde Md BT - 36"/>
              </a:rPr>
              <a:t>KITCHEN UTENSILS</a:t>
            </a:r>
            <a:endParaRPr lang="it-IT" sz="2700" b="1">
              <a:solidFill>
                <a:srgbClr val="000000"/>
              </a:solidFill>
              <a:latin typeface="AvantGarde Md BT - 36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kimmer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0" y="6921501"/>
            <a:ext cx="1985898" cy="160820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Immagine 2" descr="165918720[1]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4" name="CasellaDiTesto 3"/>
          <p:cNvSpPr txBox="1"/>
          <p:nvPr/>
        </p:nvSpPr>
        <p:spPr>
          <a:xfrm>
            <a:off x="711200" y="685800"/>
            <a:ext cx="1625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pic>
        <p:nvPicPr>
          <p:cNvPr id="5" name="Immagine 4" descr="toaster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17501" y="4495800"/>
            <a:ext cx="1120139" cy="11201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6" name="CasellaDiTesto 5"/>
          <p:cNvSpPr txBox="1"/>
          <p:nvPr/>
        </p:nvSpPr>
        <p:spPr>
          <a:xfrm>
            <a:off x="8331200" y="2959100"/>
            <a:ext cx="1371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toaster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4254500" y="635000"/>
            <a:ext cx="213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is used to toast bread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pic>
        <p:nvPicPr>
          <p:cNvPr id="8" name="Immagine 7" descr="squeezer.jpg"/>
          <p:cNvPicPr>
            <a:picLocks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1301" y="3187700"/>
            <a:ext cx="1361313" cy="92976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9" name="CasellaDiTesto 8"/>
          <p:cNvSpPr txBox="1"/>
          <p:nvPr/>
        </p:nvSpPr>
        <p:spPr>
          <a:xfrm>
            <a:off x="2895600" y="1600200"/>
            <a:ext cx="53594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alibri - 24"/>
              </a:rPr>
              <a:t>is used to squeeze oranges and prepare a fresh orange juice</a:t>
            </a:r>
            <a:endParaRPr lang="it-IT">
              <a:solidFill>
                <a:srgbClr val="000000"/>
              </a:solidFill>
              <a:latin typeface="Calibri - 24"/>
            </a:endParaRPr>
          </a:p>
        </p:txBody>
      </p:sp>
      <p:pic>
        <p:nvPicPr>
          <p:cNvPr id="10" name="Immagine 9" descr="grater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810500" y="5600701"/>
            <a:ext cx="1092707" cy="10967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CasellaDiTesto 10"/>
          <p:cNvSpPr txBox="1"/>
          <p:nvPr/>
        </p:nvSpPr>
        <p:spPr>
          <a:xfrm>
            <a:off x="4546600" y="2717800"/>
            <a:ext cx="2489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is used to grate parmesan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pic>
        <p:nvPicPr>
          <p:cNvPr id="12" name="Immagine 11" descr="ice_crusher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279401" y="6096000"/>
            <a:ext cx="802639" cy="80264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3" name="CasellaDiTesto 12"/>
          <p:cNvSpPr txBox="1"/>
          <p:nvPr/>
        </p:nvSpPr>
        <p:spPr>
          <a:xfrm>
            <a:off x="8394700" y="304800"/>
            <a:ext cx="1930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ice crusher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pic>
        <p:nvPicPr>
          <p:cNvPr id="14" name="Immagine 13" descr="pizza_cutter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515100" y="4787900"/>
            <a:ext cx="1012190" cy="101219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5" name="CasellaDiTesto 14"/>
          <p:cNvSpPr txBox="1"/>
          <p:nvPr/>
        </p:nvSpPr>
        <p:spPr>
          <a:xfrm>
            <a:off x="5270500" y="3238500"/>
            <a:ext cx="1905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is used to cut pizza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pic>
        <p:nvPicPr>
          <p:cNvPr id="16" name="Immagine 15" descr="garlic_crusher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657601" y="4610100"/>
            <a:ext cx="1388745" cy="100393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7" name="CasellaDiTesto 16"/>
          <p:cNvSpPr txBox="1"/>
          <p:nvPr/>
        </p:nvSpPr>
        <p:spPr>
          <a:xfrm>
            <a:off x="4559300" y="990600"/>
            <a:ext cx="213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is used to crush garlic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pic>
        <p:nvPicPr>
          <p:cNvPr id="18" name="Immagine 17" descr="mincer.jpg"/>
          <p:cNvPicPr>
            <a:picLocks/>
          </p:cNvPicPr>
          <p:nvPr/>
        </p:nvPicPr>
        <p:blipFill>
          <a:blip r:embed="rId10"/>
          <a:stretch>
            <a:fillRect/>
          </a:stretch>
        </p:blipFill>
        <p:spPr>
          <a:xfrm>
            <a:off x="4902201" y="6438901"/>
            <a:ext cx="1441577" cy="1332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9" name="CasellaDiTesto 18"/>
          <p:cNvSpPr txBox="1"/>
          <p:nvPr/>
        </p:nvSpPr>
        <p:spPr>
          <a:xfrm>
            <a:off x="8445500" y="2540000"/>
            <a:ext cx="1701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squeezer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8826500" y="3390900"/>
            <a:ext cx="1244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grater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988300" y="749300"/>
            <a:ext cx="2006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pizza cutter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5346700" y="3670300"/>
            <a:ext cx="1930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is used to crush ice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064500" y="1219200"/>
            <a:ext cx="2286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garlic crusher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8521700" y="2120900"/>
            <a:ext cx="13462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mincer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495800" y="2019300"/>
            <a:ext cx="35306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is used to mince different meats and make meat balls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699000" y="4076700"/>
            <a:ext cx="3683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is used to remove the fat from the sauce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8623300" y="1727200"/>
            <a:ext cx="16002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skimmer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electric mixer.jp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78100" y="6413500"/>
            <a:ext cx="1771650" cy="17716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Immagine 2" descr="fryer.png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4445000" y="6121400"/>
            <a:ext cx="1797050" cy="17970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Immagine 3" descr="PotatoMasher4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82600" y="2044700"/>
            <a:ext cx="1308100" cy="13081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Immagine 4" descr="egg slicer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3251200" y="4673601"/>
            <a:ext cx="1847088" cy="145491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Immagine 5" descr="chopper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749300" y="7353300"/>
            <a:ext cx="1797050" cy="10477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Immagine 6" descr="slicer.pn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393700" y="5283200"/>
            <a:ext cx="1727200" cy="1727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Immagine 7" descr="pastry_scraper.jp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92101" y="3606801"/>
            <a:ext cx="1073785" cy="123761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Immagine 8" descr="165918720[1]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CasellaDiTesto 9"/>
          <p:cNvSpPr txBox="1"/>
          <p:nvPr/>
        </p:nvSpPr>
        <p:spPr>
          <a:xfrm>
            <a:off x="711200" y="685800"/>
            <a:ext cx="1625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232400" y="4076700"/>
            <a:ext cx="4699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mtClean="0">
                <a:solidFill>
                  <a:srgbClr val="000000"/>
                </a:solidFill>
                <a:latin typeface="Calibri - 24"/>
              </a:rPr>
              <a:t>is used to remove the sticky dough from the worktop</a:t>
            </a:r>
            <a:endParaRPr lang="it-IT">
              <a:solidFill>
                <a:srgbClr val="000000"/>
              </a:solidFill>
              <a:latin typeface="Calibri - 24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8051800" y="3683000"/>
            <a:ext cx="1981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to slice ham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464300" y="228600"/>
            <a:ext cx="1549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chopper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261100" y="4419600"/>
            <a:ext cx="3759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</a:t>
            </a:r>
            <a:r>
              <a:rPr lang="en-US" sz="1200" smtClean="0">
                <a:solidFill>
                  <a:srgbClr val="000000"/>
                </a:solidFill>
                <a:latin typeface="Calibri - 16"/>
              </a:rPr>
              <a:t>to cut the boiled eggs into rounds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505700" y="4876800"/>
            <a:ext cx="2413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to mash potatoes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7162800" y="5334000"/>
            <a:ext cx="1981200" cy="553998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500" smtClean="0">
                <a:solidFill>
                  <a:srgbClr val="000000"/>
                </a:solidFill>
                <a:latin typeface="Calibri - 20"/>
              </a:rPr>
              <a:t>is used to make chips</a:t>
            </a:r>
            <a:endParaRPr lang="it-IT" sz="1500">
              <a:solidFill>
                <a:srgbClr val="000000"/>
              </a:solidFill>
              <a:latin typeface="Calibri - 2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7213600" y="698500"/>
            <a:ext cx="2387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pastry scraper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8648700" y="2565400"/>
            <a:ext cx="1143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slicer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708900" y="1346200"/>
            <a:ext cx="1752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egg slicer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7937500" y="6121400"/>
            <a:ext cx="2006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to chop food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5346700" y="1955800"/>
            <a:ext cx="2387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potato masher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899400" y="1917700"/>
            <a:ext cx="1651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fryer	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pic>
        <p:nvPicPr>
          <p:cNvPr id="23" name="Immagine 22" descr="blender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524001" y="3492501"/>
            <a:ext cx="1835657" cy="14663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24" name="CasellaDiTesto 23"/>
          <p:cNvSpPr txBox="1"/>
          <p:nvPr/>
        </p:nvSpPr>
        <p:spPr>
          <a:xfrm>
            <a:off x="5740400" y="965200"/>
            <a:ext cx="1498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blender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7924800" y="6489700"/>
            <a:ext cx="2057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is used to blend food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070600" y="2641600"/>
            <a:ext cx="2260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electric mixer	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924800" y="5727700"/>
            <a:ext cx="1905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is used to mix food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lotted_turner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4216400"/>
            <a:ext cx="1974850" cy="19748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Immagine 2" descr="knife-sharpener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32001" y="2476500"/>
            <a:ext cx="1753489" cy="149771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Immagine 3" descr="flour-sifter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3175000"/>
            <a:ext cx="1549400" cy="15494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Immagine 4" descr="mandoline hand slicer.jpg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197100" y="6629400"/>
            <a:ext cx="1574800" cy="15748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Immagine 5" descr="bottle_opener.jpg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215899" y="6286500"/>
            <a:ext cx="2207514" cy="13357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Immagine 6" descr="buttercurler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50800" y="4902201"/>
            <a:ext cx="2319908" cy="117259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Immagine 7" descr="steamer.jpg"/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41300" y="1460500"/>
            <a:ext cx="1663700" cy="16637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Immagine 8" descr="165918720[1]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0" name="CasellaDiTesto 9"/>
          <p:cNvSpPr txBox="1"/>
          <p:nvPr/>
        </p:nvSpPr>
        <p:spPr>
          <a:xfrm>
            <a:off x="711200" y="685800"/>
            <a:ext cx="1625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6146800" y="6375400"/>
            <a:ext cx="34036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Calibri - 24"/>
              </a:rPr>
              <a:t>is used </a:t>
            </a:r>
            <a:r>
              <a:rPr lang="en-US" smtClean="0">
                <a:solidFill>
                  <a:srgbClr val="000000"/>
                </a:solidFill>
                <a:latin typeface="Calibri - 24"/>
              </a:rPr>
              <a:t>to make lovely curls of butter</a:t>
            </a:r>
            <a:endParaRPr lang="it-IT">
              <a:solidFill>
                <a:srgbClr val="000000"/>
              </a:solidFill>
              <a:latin typeface="Calibri - 24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7658100" y="6096000"/>
            <a:ext cx="22352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to open bottles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6807200" y="393700"/>
            <a:ext cx="3454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mandoline hand slicer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8267700" y="6972300"/>
            <a:ext cx="1905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is used to sift flour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7543800" y="6629400"/>
            <a:ext cx="2438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to sharpen knives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5105400" y="7264400"/>
            <a:ext cx="51054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Calibri - 22"/>
              </a:rPr>
              <a:t>is used to turn and serve food (allows liquids to drain)</a:t>
            </a:r>
            <a:endParaRPr lang="it-IT" sz="1600">
              <a:solidFill>
                <a:srgbClr val="000000"/>
              </a:solidFill>
              <a:latin typeface="Calibri - 22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8026400" y="2222500"/>
            <a:ext cx="21082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butter curler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620000" y="2743200"/>
            <a:ext cx="2260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bottle opener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585200" y="838200"/>
            <a:ext cx="1803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flour sifter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731000" y="5461000"/>
            <a:ext cx="32258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</a:t>
            </a:r>
            <a:r>
              <a:rPr lang="en-US" sz="1200" smtClean="0">
                <a:solidFill>
                  <a:srgbClr val="000000"/>
                </a:solidFill>
                <a:latin typeface="Calibri - 16"/>
              </a:rPr>
              <a:t>to make thin slices of fruits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620000" y="1308100"/>
            <a:ext cx="2540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knife sharpener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988300" y="1765300"/>
            <a:ext cx="2260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slotted turner	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8674100" y="3454400"/>
            <a:ext cx="1625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steamer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035800" y="5803900"/>
            <a:ext cx="2641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to steam vegetables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immersion blender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6134100"/>
            <a:ext cx="2000250" cy="20002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Immagine 2" descr="cheese slicer.jp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00300" y="317500"/>
            <a:ext cx="2330450" cy="233045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4" name="Immagine 3" descr="hand beater.jpg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1" y="2641600"/>
            <a:ext cx="2054097" cy="183210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5" name="Immagine 4" descr="tin_opener.gif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" y="6553200"/>
            <a:ext cx="2113026" cy="13540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6" name="Immagine 5" descr="nut-cracker.jp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612900" y="4597400"/>
            <a:ext cx="2194052" cy="159054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7" name="Immagine 6" descr="peeler.jpg"/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-215899" y="4838701"/>
            <a:ext cx="1773047" cy="14527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8" name="Immagine 7" descr="corer.png"/>
          <p:cNvPicPr>
            <a:picLocks/>
          </p:cNvPicPr>
          <p:nvPr/>
        </p:nvPicPr>
        <p:blipFill>
          <a:blip r:embed="rId8" cstate="print"/>
          <a:stretch>
            <a:fillRect/>
          </a:stretch>
        </p:blipFill>
        <p:spPr>
          <a:xfrm rot="3081600">
            <a:off x="68072" y="3303651"/>
            <a:ext cx="2378582" cy="153898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9" name="Immagine 8" descr="Melon-Baller.jpg"/>
          <p:cNvPicPr>
            <a:picLocks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4500" y="1689100"/>
            <a:ext cx="1485900" cy="14859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10" name="Immagine 9" descr="165918720[1].jpg"/>
          <p:cNvPicPr>
            <a:picLocks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15901" y="419100"/>
            <a:ext cx="515747" cy="9507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>
        <p:nvSpPr>
          <p:cNvPr id="11" name="CasellaDiTesto 10"/>
          <p:cNvSpPr txBox="1"/>
          <p:nvPr/>
        </p:nvSpPr>
        <p:spPr>
          <a:xfrm>
            <a:off x="711200" y="685800"/>
            <a:ext cx="1625600" cy="5078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2700" b="1" i="1" smtClean="0">
                <a:solidFill>
                  <a:srgbClr val="8B0000"/>
                </a:solidFill>
                <a:latin typeface="Georgia - 36"/>
              </a:rPr>
              <a:t>match</a:t>
            </a:r>
            <a:endParaRPr lang="it-IT" sz="2700" b="1" i="1">
              <a:solidFill>
                <a:srgbClr val="8B0000"/>
              </a:solidFill>
              <a:latin typeface="Georgia - 36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070600" y="4965700"/>
            <a:ext cx="38608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000000"/>
                </a:solidFill>
                <a:latin typeface="Calibri - 24"/>
              </a:rPr>
              <a:t>is used </a:t>
            </a:r>
            <a:r>
              <a:rPr lang="en-US" smtClean="0">
                <a:solidFill>
                  <a:srgbClr val="000000"/>
                </a:solidFill>
                <a:latin typeface="Calibri - 24"/>
              </a:rPr>
              <a:t>to remove the internal part of food</a:t>
            </a:r>
            <a:endParaRPr lang="it-IT">
              <a:solidFill>
                <a:srgbClr val="000000"/>
              </a:solidFill>
              <a:latin typeface="Calibri - 24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7607300" y="4038600"/>
            <a:ext cx="23114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to peel potatoes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7531100" y="495300"/>
            <a:ext cx="1879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nutcracker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8001000" y="6527800"/>
            <a:ext cx="19558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to open tins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781800" y="5397500"/>
            <a:ext cx="2006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to beat eggs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6184900" y="6121400"/>
            <a:ext cx="3733800" cy="33855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600" smtClean="0">
                <a:solidFill>
                  <a:srgbClr val="000000"/>
                </a:solidFill>
                <a:latin typeface="Calibri - 22"/>
              </a:rPr>
              <a:t>is used to prepare thin slices of cheese</a:t>
            </a:r>
            <a:endParaRPr lang="it-IT" sz="1600">
              <a:solidFill>
                <a:srgbClr val="000000"/>
              </a:solidFill>
              <a:latin typeface="Calibri - 22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004300" y="3213100"/>
            <a:ext cx="11176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corer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521700" y="2844800"/>
            <a:ext cx="1295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peeler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985000" y="165100"/>
            <a:ext cx="18034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tin opener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7886700" y="5765800"/>
            <a:ext cx="20320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en-US" sz="1200" smtClean="0">
                <a:solidFill>
                  <a:srgbClr val="000000"/>
                </a:solidFill>
                <a:latin typeface="Calibri - 16"/>
              </a:rPr>
              <a:t>is used to crack nuts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7797800" y="1905000"/>
            <a:ext cx="2082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hand beater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7912100" y="1371600"/>
            <a:ext cx="2209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8B0000"/>
                </a:solidFill>
                <a:latin typeface="Arial - 24"/>
              </a:rPr>
              <a:t>cheese slicer</a:t>
            </a:r>
            <a:endParaRPr lang="it-IT">
              <a:solidFill>
                <a:srgbClr val="8B0000"/>
              </a:solidFill>
              <a:latin typeface="Arial - 24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7747000" y="914400"/>
            <a:ext cx="22098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melon baller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965700" y="4419600"/>
            <a:ext cx="5181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</a:t>
            </a:r>
            <a:r>
              <a:rPr lang="en-US" sz="1200" smtClean="0">
                <a:solidFill>
                  <a:srgbClr val="000000"/>
                </a:solidFill>
                <a:latin typeface="Calibri - 16"/>
              </a:rPr>
              <a:t>to create an oval shaped sphere from various fruits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6426200" y="2387600"/>
            <a:ext cx="29972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mtClean="0">
                <a:solidFill>
                  <a:srgbClr val="A52A00"/>
                </a:solidFill>
                <a:latin typeface="Arial - 24"/>
              </a:rPr>
              <a:t>immersion blender</a:t>
            </a:r>
            <a:endParaRPr lang="it-IT">
              <a:solidFill>
                <a:srgbClr val="A52A00"/>
              </a:solidFill>
              <a:latin typeface="Arial - 24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6870700" y="6896100"/>
            <a:ext cx="2895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r>
              <a:rPr lang="it-IT" sz="1200" smtClean="0">
                <a:solidFill>
                  <a:srgbClr val="000000"/>
                </a:solidFill>
                <a:latin typeface="Calibri - 16"/>
              </a:rPr>
              <a:t>is used </a:t>
            </a:r>
            <a:r>
              <a:rPr lang="en-US" sz="1200" smtClean="0">
                <a:solidFill>
                  <a:srgbClr val="000000"/>
                </a:solidFill>
                <a:latin typeface="Calibri - 16"/>
              </a:rPr>
              <a:t>to make a creamy soup</a:t>
            </a:r>
            <a:endParaRPr lang="it-IT" sz="1200">
              <a:solidFill>
                <a:srgbClr val="000000"/>
              </a:solidFill>
              <a:latin typeface="Calibri - 16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Microsoft Office PowerPoint</Application>
  <PresentationFormat>Personalizzato</PresentationFormat>
  <Paragraphs>67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5" baseType="lpstr">
      <vt:lpstr>Arial</vt:lpstr>
      <vt:lpstr>AvantGarde Md BT - 36</vt:lpstr>
      <vt:lpstr>Georgia - 36</vt:lpstr>
      <vt:lpstr>Arial - 24</vt:lpstr>
      <vt:lpstr>Calibri - 16</vt:lpstr>
      <vt:lpstr>Calibri - 24</vt:lpstr>
      <vt:lpstr>Calibri - 20</vt:lpstr>
      <vt:lpstr>Calibri - 22</vt:lpstr>
      <vt:lpstr>Calibri</vt:lpstr>
      <vt:lpstr>Tema di Office</vt:lpstr>
      <vt:lpstr>Diapositiva 1</vt:lpstr>
      <vt:lpstr>Diapositiva 2</vt:lpstr>
      <vt:lpstr>Diapositiva 3</vt:lpstr>
      <vt:lpstr>Diapositiva 4</vt:lpstr>
      <vt:lpstr>Diapositiva 5</vt:lpstr>
    </vt:vector>
  </TitlesOfParts>
  <Company>BASTARDS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 </dc:creator>
  <cp:lastModifiedBy> </cp:lastModifiedBy>
  <cp:revision>1</cp:revision>
  <dcterms:created xsi:type="dcterms:W3CDTF">2014-02-21T09:39:12Z</dcterms:created>
  <dcterms:modified xsi:type="dcterms:W3CDTF">2014-02-21T09:39:15Z</dcterms:modified>
</cp:coreProperties>
</file>