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8318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584128"/>
            <a:ext cx="8636000" cy="178308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713817"/>
            <a:ext cx="7112000" cy="21258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64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09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333128"/>
            <a:ext cx="2286000" cy="709768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1" y="333128"/>
            <a:ext cx="6688667" cy="709768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04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22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570" y="5345408"/>
            <a:ext cx="8636000" cy="16521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2570" y="3525736"/>
            <a:ext cx="8636000" cy="181967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32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1940985"/>
            <a:ext cx="4487333" cy="548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64667" y="1940985"/>
            <a:ext cx="4487333" cy="548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862035"/>
            <a:ext cx="4489098" cy="776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638043"/>
            <a:ext cx="4489098" cy="47927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1141" y="1862035"/>
            <a:ext cx="4490861" cy="776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1141" y="2638043"/>
            <a:ext cx="4490861" cy="47927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36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27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84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1" y="331199"/>
            <a:ext cx="3342570" cy="14095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2278" y="331202"/>
            <a:ext cx="5679722" cy="7099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1" y="1740725"/>
            <a:ext cx="3342570" cy="56900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53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431" y="5822950"/>
            <a:ext cx="6096000" cy="6874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1431" y="743273"/>
            <a:ext cx="6096000" cy="4991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1431" y="6510382"/>
            <a:ext cx="6096000" cy="9762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48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8000" y="333126"/>
            <a:ext cx="9144000" cy="1386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940985"/>
            <a:ext cx="9144000" cy="5489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1" y="7710019"/>
            <a:ext cx="2370667" cy="44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CF23-0998-4159-A2E3-5443921718A1}" type="datetimeFigureOut">
              <a:rPr lang="it-IT" smtClean="0"/>
              <a:t>18/04/2014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71335" y="7710019"/>
            <a:ext cx="3217333" cy="44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81334" y="7710019"/>
            <a:ext cx="2370667" cy="44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66703-17F7-4135-80C8-21025CC8F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88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2120900"/>
            <a:ext cx="3132328" cy="5192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1422400" y="1193800"/>
            <a:ext cx="4622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smtClean="0">
                <a:solidFill>
                  <a:srgbClr val="000000"/>
                </a:solidFill>
                <a:latin typeface="AvantGarde Md BT - 36"/>
              </a:rPr>
              <a:t>PASTRY UTENSILS</a:t>
            </a:r>
            <a:endParaRPr lang="it-IT" sz="2700" b="1">
              <a:solidFill>
                <a:srgbClr val="000000"/>
              </a:solidFill>
              <a:latin typeface="AvantGarde Md BT - 36"/>
            </a:endParaRPr>
          </a:p>
        </p:txBody>
      </p:sp>
    </p:spTree>
    <p:extLst>
      <p:ext uri="{BB962C8B-B14F-4D97-AF65-F5344CB8AC3E}">
        <p14:creationId xmlns:p14="http://schemas.microsoft.com/office/powerpoint/2010/main" val="121271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85800"/>
            <a:ext cx="1625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600" b="1" i="1" smtClean="0">
                <a:solidFill>
                  <a:srgbClr val="8B0000"/>
                </a:solidFill>
                <a:latin typeface="Georgia - 35"/>
              </a:rPr>
              <a:t>match</a:t>
            </a:r>
            <a:endParaRPr lang="it-IT" sz="2600" b="1" i="1">
              <a:solidFill>
                <a:srgbClr val="8B0000"/>
              </a:solidFill>
              <a:latin typeface="Georgia - 35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73800" y="1333500"/>
            <a:ext cx="145442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8B0000"/>
                </a:solidFill>
                <a:latin typeface="Arial - 20"/>
              </a:rPr>
              <a:t>baba mould</a:t>
            </a:r>
            <a:endParaRPr lang="it-IT" sz="1500">
              <a:solidFill>
                <a:srgbClr val="8B0000"/>
              </a:solidFill>
              <a:latin typeface="Arial - 2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77000" y="1981200"/>
            <a:ext cx="296478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8B0000"/>
                </a:solidFill>
                <a:latin typeface="Arial - 20"/>
              </a:rPr>
              <a:t>tinplated steel springform</a:t>
            </a:r>
            <a:endParaRPr lang="it-IT" sz="1500">
              <a:solidFill>
                <a:srgbClr val="8B0000"/>
              </a:solidFill>
              <a:latin typeface="Arial - 2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29500" y="825500"/>
            <a:ext cx="155264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8B0000"/>
                </a:solidFill>
                <a:latin typeface="Arial - 20"/>
              </a:rPr>
              <a:t>flan/tart form</a:t>
            </a:r>
            <a:endParaRPr lang="it-IT" sz="1500">
              <a:solidFill>
                <a:srgbClr val="8B0000"/>
              </a:solidFill>
              <a:latin typeface="Arial - 2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27600" y="292100"/>
            <a:ext cx="443321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8B0000"/>
                </a:solidFill>
                <a:latin typeface="Arial - 20"/>
              </a:rPr>
              <a:t>tart quiche pan with removable bottom</a:t>
            </a:r>
            <a:endParaRPr lang="it-IT" sz="1500">
              <a:solidFill>
                <a:srgbClr val="8B0000"/>
              </a:solidFill>
              <a:latin typeface="Arial - 2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37400" y="2717800"/>
            <a:ext cx="231551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8B0000"/>
                </a:solidFill>
                <a:latin typeface="Arial - 20"/>
              </a:rPr>
              <a:t>tinplate cake mould</a:t>
            </a:r>
            <a:endParaRPr lang="it-IT" sz="1500">
              <a:solidFill>
                <a:srgbClr val="8B0000"/>
              </a:solidFill>
              <a:latin typeface="Arial - 20"/>
            </a:endParaRPr>
          </a:p>
        </p:txBody>
      </p:sp>
      <p:pic>
        <p:nvPicPr>
          <p:cNvPr id="9" name="Immagin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365500"/>
            <a:ext cx="1979467" cy="1267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Immagin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314700"/>
            <a:ext cx="2321960" cy="2321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Immagin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828800"/>
            <a:ext cx="1686964" cy="16869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1890163" cy="18901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Immagine 12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89500"/>
            <a:ext cx="2455313" cy="24553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2922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85800"/>
            <a:ext cx="1625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600" b="1" i="1" smtClean="0">
                <a:solidFill>
                  <a:srgbClr val="8B0000"/>
                </a:solidFill>
                <a:latin typeface="Georgia - 35"/>
              </a:rPr>
              <a:t>match</a:t>
            </a:r>
            <a:endParaRPr lang="it-IT" sz="2600" b="1" i="1">
              <a:solidFill>
                <a:srgbClr val="8B0000"/>
              </a:solidFill>
              <a:latin typeface="Georgia - 35"/>
            </a:endParaRPr>
          </a:p>
        </p:txBody>
      </p:sp>
      <p:pic>
        <p:nvPicPr>
          <p:cNvPr id="4" name="Immagin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4686300"/>
            <a:ext cx="3256536" cy="3256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Immagin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20800"/>
            <a:ext cx="3256536" cy="3256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Immagin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5118100"/>
            <a:ext cx="2249667" cy="2249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Immagin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4584700"/>
            <a:ext cx="2970786" cy="2970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Immagine 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3441700"/>
            <a:ext cx="3136640" cy="1426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CasellaDiTesto 8"/>
          <p:cNvSpPr txBox="1"/>
          <p:nvPr/>
        </p:nvSpPr>
        <p:spPr>
          <a:xfrm>
            <a:off x="6299200" y="1041400"/>
            <a:ext cx="303522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stainless steel cake tester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00700" y="1714500"/>
            <a:ext cx="396763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heart shaped copper cookie cutter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077200" y="2946400"/>
            <a:ext cx="143519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muffin rings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15200" y="469900"/>
            <a:ext cx="225871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pastry wheel cutter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67400" y="2501900"/>
            <a:ext cx="289421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pastry cutters any shape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273437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648200"/>
            <a:ext cx="2745446" cy="27454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Immagin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CasellaDiTesto 3"/>
          <p:cNvSpPr txBox="1"/>
          <p:nvPr/>
        </p:nvSpPr>
        <p:spPr>
          <a:xfrm>
            <a:off x="711200" y="685800"/>
            <a:ext cx="1625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600" b="1" i="1" smtClean="0">
                <a:solidFill>
                  <a:srgbClr val="8B0000"/>
                </a:solidFill>
                <a:latin typeface="Georgia - 35"/>
              </a:rPr>
              <a:t>match</a:t>
            </a:r>
            <a:endParaRPr lang="it-IT" sz="2600" b="1" i="1">
              <a:solidFill>
                <a:srgbClr val="8B0000"/>
              </a:solidFill>
              <a:latin typeface="Georgia - 35"/>
            </a:endParaRPr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3111500"/>
            <a:ext cx="3092872" cy="2194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Immagine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2590800"/>
            <a:ext cx="3245055" cy="1928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Immagin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4610100"/>
            <a:ext cx="2612096" cy="2612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Immagine 7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587500"/>
            <a:ext cx="2192997" cy="2192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CasellaDiTesto 8"/>
          <p:cNvSpPr txBox="1"/>
          <p:nvPr/>
        </p:nvSpPr>
        <p:spPr>
          <a:xfrm>
            <a:off x="4445000" y="1282700"/>
            <a:ext cx="190599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baking tray/dish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59500" y="1879600"/>
            <a:ext cx="135545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cake stand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50100" y="228600"/>
            <a:ext cx="211708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ceramic ramekins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58000" y="1371600"/>
            <a:ext cx="240035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wood cutting boards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15000" y="711200"/>
            <a:ext cx="239960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non-stick pastry mat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08541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85800"/>
            <a:ext cx="1625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600" b="1" i="1" smtClean="0">
                <a:solidFill>
                  <a:srgbClr val="8B0000"/>
                </a:solidFill>
                <a:latin typeface="Georgia - 35"/>
              </a:rPr>
              <a:t>match</a:t>
            </a:r>
            <a:endParaRPr lang="it-IT" sz="2600" b="1" i="1">
              <a:solidFill>
                <a:srgbClr val="8B0000"/>
              </a:solidFill>
              <a:latin typeface="Georgia - 35"/>
            </a:endParaRPr>
          </a:p>
        </p:txBody>
      </p:sp>
      <p:pic>
        <p:nvPicPr>
          <p:cNvPr id="4" name="Immagin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2273300"/>
            <a:ext cx="2745030" cy="14011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Immagin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848100"/>
            <a:ext cx="2547644" cy="1852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Immagin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3263900"/>
            <a:ext cx="2552678" cy="2660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Immagin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3162300"/>
            <a:ext cx="2015965" cy="2015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CasellaDiTesto 7"/>
          <p:cNvSpPr txBox="1"/>
          <p:nvPr/>
        </p:nvSpPr>
        <p:spPr>
          <a:xfrm>
            <a:off x="7607300" y="596900"/>
            <a:ext cx="173657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pastry blender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3800" y="2019300"/>
            <a:ext cx="173620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pastry scraper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94500" y="1574800"/>
            <a:ext cx="152462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pastry brush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56100" y="723900"/>
            <a:ext cx="275332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piping bag with nozzles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745218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Personalizzato</PresentationFormat>
  <Paragraphs>24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Georgia - 35</vt:lpstr>
      <vt:lpstr>Calibri</vt:lpstr>
      <vt:lpstr>AvantGarde Md BT - 36</vt:lpstr>
      <vt:lpstr>Arial - 20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Arianna</dc:creator>
  <cp:lastModifiedBy>Arianna</cp:lastModifiedBy>
  <cp:revision>1</cp:revision>
  <dcterms:created xsi:type="dcterms:W3CDTF">2014-04-18T06:20:39Z</dcterms:created>
  <dcterms:modified xsi:type="dcterms:W3CDTF">2014-04-18T06:20:41Z</dcterms:modified>
</cp:coreProperties>
</file>