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08/03/2012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THE HUMAN RIGHTS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2800" dirty="0" smtClean="0"/>
              <a:t>And the </a:t>
            </a:r>
            <a:r>
              <a:rPr lang="it-IT" sz="2800" dirty="0" err="1" smtClean="0"/>
              <a:t>Council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Europe</a:t>
            </a:r>
            <a:endParaRPr lang="it-IT" sz="2800" dirty="0"/>
          </a:p>
        </p:txBody>
      </p:sp>
      <p:pic>
        <p:nvPicPr>
          <p:cNvPr id="4" name="Immagine 3" descr="human righ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65953"/>
            <a:ext cx="3491880" cy="40920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0" y="134183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53344" y="385499"/>
            <a:ext cx="43924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WHAT IS IT?</a:t>
            </a:r>
            <a:endParaRPr lang="it-IT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Immagine 4" descr="question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267537">
            <a:off x="1297587" y="1077220"/>
            <a:ext cx="1133069" cy="1472414"/>
          </a:xfrm>
          <a:prstGeom prst="rect">
            <a:avLst/>
          </a:prstGeom>
        </p:spPr>
      </p:pic>
      <p:pic>
        <p:nvPicPr>
          <p:cNvPr id="6" name="Immagine 5" descr="question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23098">
            <a:off x="3206225" y="1381579"/>
            <a:ext cx="915591" cy="1189803"/>
          </a:xfrm>
          <a:prstGeom prst="rect">
            <a:avLst/>
          </a:prstGeom>
        </p:spPr>
      </p:pic>
      <p:pic>
        <p:nvPicPr>
          <p:cNvPr id="7" name="Immagine 6" descr="question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23098">
            <a:off x="2573221" y="1015479"/>
            <a:ext cx="282022" cy="366485"/>
          </a:xfrm>
          <a:prstGeom prst="rect">
            <a:avLst/>
          </a:prstGeom>
        </p:spPr>
      </p:pic>
      <p:pic>
        <p:nvPicPr>
          <p:cNvPr id="8" name="Immagine 7" descr="question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045392">
            <a:off x="2574979" y="1590875"/>
            <a:ext cx="476162" cy="65714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43608" y="2740697"/>
            <a:ext cx="4211960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/>
              <a:t>The Council of Europe seeks to develop throughout Europe common and democratic principles based on the European Convention on Human Rights and other reference texts on the protection of individuals.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Immagine 10" descr="we are 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5568" y="0"/>
            <a:ext cx="4263127" cy="6903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915816" y="0"/>
            <a:ext cx="397370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</a:t>
            </a:r>
            <a:r>
              <a:rPr lang="it-I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it-I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it-I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fightning</a:t>
            </a:r>
            <a:r>
              <a:rPr lang="it-I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</a:t>
            </a:r>
            <a:r>
              <a:rPr lang="it-I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it-IT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 descr="freeeed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507984"/>
            <a:ext cx="7128792" cy="535001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20117761">
            <a:off x="1378417" y="2727332"/>
            <a:ext cx="15520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2400" b="1" dirty="0" smtClean="0">
                <a:ln/>
                <a:solidFill>
                  <a:schemeClr val="accent3"/>
                </a:solidFill>
              </a:rPr>
              <a:t>HUMAN </a:t>
            </a:r>
          </a:p>
          <a:p>
            <a:pPr algn="ctr"/>
            <a:r>
              <a:rPr lang="it-IT" sz="2400" b="1" cap="none" spc="0" dirty="0" smtClean="0">
                <a:ln/>
                <a:solidFill>
                  <a:schemeClr val="accent3"/>
                </a:solidFill>
                <a:effectLst/>
              </a:rPr>
              <a:t>RIGHTS</a:t>
            </a:r>
          </a:p>
          <a:p>
            <a:pPr algn="ctr"/>
            <a:endParaRPr lang="it-IT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ttangolo 3"/>
          <p:cNvSpPr/>
          <p:nvPr/>
        </p:nvSpPr>
        <p:spPr>
          <a:xfrm rot="19706062">
            <a:off x="-147885" y="307445"/>
            <a:ext cx="277287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Share the </a:t>
            </a:r>
          </a:p>
          <a:p>
            <a:pPr algn="ctr"/>
            <a:r>
              <a:rPr lang="it-IT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reality, </a:t>
            </a:r>
            <a:r>
              <a:rPr lang="it-IT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now</a:t>
            </a:r>
            <a:r>
              <a:rPr lang="it-IT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Without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edges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777495" y="1722300"/>
            <a:ext cx="3889586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FREEDOM</a:t>
            </a:r>
          </a:p>
          <a:p>
            <a:pPr algn="ctr"/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 rot="1542110">
            <a:off x="972651" y="5303315"/>
            <a:ext cx="109850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NO</a:t>
            </a:r>
          </a:p>
          <a:p>
            <a:pPr algn="ctr"/>
            <a:r>
              <a:rPr lang="it-IT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WAR</a:t>
            </a:r>
          </a:p>
          <a:p>
            <a:pPr algn="ctr"/>
            <a:endParaRPr lang="it-IT" sz="2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Immagine 9" descr="question 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23098">
            <a:off x="7598713" y="112819"/>
            <a:ext cx="915591" cy="1189803"/>
          </a:xfrm>
          <a:prstGeom prst="rect">
            <a:avLst/>
          </a:prstGeom>
        </p:spPr>
      </p:pic>
      <p:pic>
        <p:nvPicPr>
          <p:cNvPr id="11" name="Immagine 10" descr="question 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830880">
            <a:off x="3277010" y="780887"/>
            <a:ext cx="523770" cy="680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libert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5920" y="0"/>
            <a:ext cx="6455416" cy="515502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434" y="0"/>
            <a:ext cx="192232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 DREAM</a:t>
            </a:r>
          </a:p>
          <a:p>
            <a:pPr algn="ctr"/>
            <a:endParaRPr lang="it-IT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 rot="2268527">
            <a:off x="312604" y="1745676"/>
            <a:ext cx="2420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EQUALITY</a:t>
            </a:r>
            <a:endParaRPr lang="it-IT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 rot="1856190">
            <a:off x="314701" y="3390879"/>
            <a:ext cx="2026517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RELIGION</a:t>
            </a:r>
          </a:p>
          <a:p>
            <a:pPr algn="ctr"/>
            <a:endParaRPr lang="it-IT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 rot="19729786">
            <a:off x="541673" y="3921489"/>
            <a:ext cx="149752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FREEDOM</a:t>
            </a:r>
          </a:p>
          <a:p>
            <a:pPr algn="ctr"/>
            <a:endParaRPr lang="it-IT" sz="2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11897" y="5085184"/>
            <a:ext cx="8548942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I’M A DREAMER.</a:t>
            </a:r>
          </a:p>
          <a:p>
            <a:pPr algn="ctr"/>
            <a:r>
              <a:rPr lang="it-IT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BUT I’ M NOT THE ONLY ONE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 rot="19903049">
            <a:off x="164134" y="2664726"/>
            <a:ext cx="1039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Love</a:t>
            </a:r>
          </a:p>
          <a:p>
            <a:pPr algn="ctr"/>
            <a:endParaRPr lang="it-IT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 rot="20040322">
            <a:off x="1471612" y="361978"/>
            <a:ext cx="2840842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ESPRESSION</a:t>
            </a:r>
          </a:p>
          <a:p>
            <a:pPr algn="ctr"/>
            <a:endParaRPr lang="it-IT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magine 11" descr="question 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8735">
            <a:off x="1963144" y="40509"/>
            <a:ext cx="519910" cy="67561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461803">
            <a:off x="201319" y="4490319"/>
            <a:ext cx="3209597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BROTHERHOOD</a:t>
            </a:r>
          </a:p>
          <a:p>
            <a:pPr algn="ctr"/>
            <a:endParaRPr lang="it-IT" sz="28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it-IT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i have a dra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196752"/>
            <a:ext cx="3557240" cy="3735102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 HAVE</a:t>
            </a:r>
            <a:r>
              <a:rPr kumimoji="0" lang="it-IT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 DREAM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human righ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38400" cy="2857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43608" y="510367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have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dream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where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dreams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and love can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overtake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each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edge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about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religion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,  race and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diversity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64288" y="645884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The </a:t>
            </a:r>
            <a:r>
              <a:rPr lang="en-US" dirty="0" smtClean="0">
                <a:solidFill>
                  <a:schemeClr val="accent5"/>
                </a:solidFill>
              </a:rPr>
              <a:t>right…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to be, </a:t>
            </a:r>
            <a:r>
              <a:rPr lang="en-US" dirty="0" smtClean="0">
                <a:solidFill>
                  <a:schemeClr val="accent5"/>
                </a:solidFill>
              </a:rPr>
              <a:t>to express </a:t>
            </a:r>
            <a:r>
              <a:rPr lang="en-US" dirty="0">
                <a:solidFill>
                  <a:schemeClr val="accent5"/>
                </a:solidFill>
              </a:rPr>
              <a:t>themselves, 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to speak!</a:t>
            </a: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01546" y="510367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 hope all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turns into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an oasis of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freedom and justice</a:t>
            </a:r>
            <a:endParaRPr lang="it-IT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 rot="19475464">
            <a:off x="1043608" y="3140968"/>
            <a:ext cx="3251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FREEDOM</a:t>
            </a:r>
          </a:p>
          <a:p>
            <a:pPr algn="ctr"/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 rot="1981542">
            <a:off x="6632575" y="2950205"/>
            <a:ext cx="191590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JUSTICE</a:t>
            </a:r>
          </a:p>
          <a:p>
            <a:pPr algn="ctr"/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Immagine 5" descr="monfo mihli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66900" y="0"/>
            <a:ext cx="60164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JUST A </a:t>
            </a:r>
          </a:p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BETTER WORLD</a:t>
            </a:r>
          </a:p>
          <a:p>
            <a:pPr algn="ctr"/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prato ver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16" y="4232"/>
            <a:ext cx="9130474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796612" y="5442228"/>
            <a:ext cx="3036408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BLANCA" pitchFamily="2" charset="0"/>
              </a:rPr>
              <a:t>HUMAN RIGHTS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it-IT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75656" y="2630446"/>
            <a:ext cx="7365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WE FIGHT FOR </a:t>
            </a:r>
            <a:r>
              <a:rPr lang="it-IT" sz="3200" b="1" dirty="0">
                <a:solidFill>
                  <a:srgbClr val="FFFF00"/>
                </a:solidFill>
              </a:rPr>
              <a:t>THESE </a:t>
            </a:r>
            <a:r>
              <a:rPr lang="it-IT" sz="3200" b="1" dirty="0" smtClean="0">
                <a:solidFill>
                  <a:srgbClr val="FFFF00"/>
                </a:solidFill>
              </a:rPr>
              <a:t>REASONS!  </a:t>
            </a:r>
            <a:endParaRPr lang="it-IT" sz="3200" b="1" dirty="0">
              <a:solidFill>
                <a:srgbClr val="FFFF00"/>
              </a:solidFill>
            </a:endParaRPr>
          </a:p>
          <a:p>
            <a:endParaRPr lang="it-IT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139</Words>
  <Application>Microsoft Office PowerPoint</Application>
  <PresentationFormat>Presentazione su schermo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Solstizio</vt:lpstr>
      <vt:lpstr>THE HUMAN RIGHTS </vt:lpstr>
      <vt:lpstr> </vt:lpstr>
      <vt:lpstr>                  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RIGHTS</dc:title>
  <dc:creator>Utente</dc:creator>
  <cp:lastModifiedBy>angela</cp:lastModifiedBy>
  <cp:revision>10</cp:revision>
  <dcterms:created xsi:type="dcterms:W3CDTF">2012-03-05T20:33:51Z</dcterms:created>
  <dcterms:modified xsi:type="dcterms:W3CDTF">2012-03-08T17:02:52Z</dcterms:modified>
</cp:coreProperties>
</file>