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19841C-97E5-4C74-9CC5-166541E5723D}" type="datetimeFigureOut">
              <a:rPr lang="it-IT" smtClean="0"/>
              <a:pPr/>
              <a:t>04/02/2012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DEDD95C-5E8B-4C48-81C4-01166774206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med" advClick="0" advTm="11000"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Utente\Documenti\Musica\New%20hits\linkin%20park-what%20ive%20done(01)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80628"/>
            <a:ext cx="9264352" cy="6948264"/>
          </a:xfrm>
          <a:prstGeom prst="rect">
            <a:avLst/>
          </a:prstGeom>
        </p:spPr>
      </p:pic>
      <p:pic>
        <p:nvPicPr>
          <p:cNvPr id="10" name="linkin park-what ive done(0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History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In the Nazi </a:t>
            </a:r>
            <a:r>
              <a:rPr lang="it-IT" dirty="0" err="1" smtClean="0"/>
              <a:t>camps</a:t>
            </a:r>
            <a:r>
              <a:rPr lang="it-IT" dirty="0" smtClean="0"/>
              <a:t> the </a:t>
            </a:r>
            <a:r>
              <a:rPr lang="it-IT" dirty="0" err="1" smtClean="0"/>
              <a:t>prisoners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obliged</a:t>
            </a:r>
            <a:r>
              <a:rPr lang="it-IT" dirty="0" smtClean="0"/>
              <a:t> to wear </a:t>
            </a:r>
            <a:r>
              <a:rPr lang="it-IT" dirty="0" err="1" smtClean="0"/>
              <a:t>fabric</a:t>
            </a:r>
            <a:r>
              <a:rPr lang="it-IT" dirty="0" smtClean="0"/>
              <a:t> </a:t>
            </a:r>
            <a:r>
              <a:rPr lang="it-IT" dirty="0" err="1" smtClean="0"/>
              <a:t>triangle</a:t>
            </a:r>
            <a:r>
              <a:rPr lang="it-IT" dirty="0" smtClean="0"/>
              <a:t> on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uniforms</a:t>
            </a:r>
            <a:r>
              <a:rPr lang="it-IT" dirty="0" smtClean="0"/>
              <a:t>, </a:t>
            </a:r>
            <a:r>
              <a:rPr lang="it-IT" dirty="0" err="1" smtClean="0"/>
              <a:t>painted</a:t>
            </a:r>
            <a:r>
              <a:rPr lang="it-IT" dirty="0" smtClean="0"/>
              <a:t> in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colours</a:t>
            </a:r>
            <a:r>
              <a:rPr lang="it-IT" dirty="0" smtClean="0"/>
              <a:t> </a:t>
            </a:r>
            <a:r>
              <a:rPr lang="it-IT" dirty="0" err="1" smtClean="0"/>
              <a:t>according</a:t>
            </a:r>
            <a:r>
              <a:rPr lang="it-IT" dirty="0" smtClean="0"/>
              <a:t> to the </a:t>
            </a:r>
            <a:r>
              <a:rPr lang="it-IT" dirty="0" err="1" smtClean="0"/>
              <a:t>category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belonged</a:t>
            </a:r>
            <a:r>
              <a:rPr lang="it-IT" dirty="0" smtClean="0"/>
              <a:t> to in </a:t>
            </a:r>
            <a:r>
              <a:rPr lang="it-IT" dirty="0" err="1" smtClean="0"/>
              <a:t>order</a:t>
            </a:r>
            <a:r>
              <a:rPr lang="it-IT" dirty="0" smtClean="0"/>
              <a:t> to be </a:t>
            </a:r>
            <a:r>
              <a:rPr lang="it-IT" dirty="0" err="1" smtClean="0"/>
              <a:t>immediatly</a:t>
            </a:r>
            <a:r>
              <a:rPr lang="it-IT" dirty="0" smtClean="0"/>
              <a:t> </a:t>
            </a:r>
            <a:r>
              <a:rPr lang="it-IT" dirty="0" err="1" smtClean="0"/>
              <a:t>identified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Jews</a:t>
            </a:r>
            <a:r>
              <a:rPr lang="it-IT" dirty="0" smtClean="0"/>
              <a:t>=</a:t>
            </a:r>
            <a:r>
              <a:rPr lang="it-IT" dirty="0" err="1" smtClean="0"/>
              <a:t>yellow+David</a:t>
            </a:r>
            <a:r>
              <a:rPr lang="it-IT" dirty="0" smtClean="0"/>
              <a:t> </a:t>
            </a:r>
            <a:r>
              <a:rPr lang="it-IT" dirty="0" smtClean="0"/>
              <a:t>star</a:t>
            </a:r>
          </a:p>
          <a:p>
            <a:r>
              <a:rPr lang="it-IT" dirty="0" err="1" smtClean="0"/>
              <a:t>Political</a:t>
            </a:r>
            <a:r>
              <a:rPr lang="it-IT" dirty="0" smtClean="0"/>
              <a:t> </a:t>
            </a:r>
            <a:r>
              <a:rPr lang="it-IT" dirty="0" err="1" smtClean="0"/>
              <a:t>prisoners=red</a:t>
            </a:r>
            <a:endParaRPr lang="it-IT" dirty="0" smtClean="0"/>
          </a:p>
          <a:p>
            <a:r>
              <a:rPr lang="it-IT" dirty="0" err="1" smtClean="0"/>
              <a:t>Homosexual=pink</a:t>
            </a:r>
            <a:endParaRPr lang="it-IT" dirty="0" smtClean="0"/>
          </a:p>
          <a:p>
            <a:r>
              <a:rPr lang="it-IT" dirty="0" err="1" smtClean="0"/>
              <a:t>Jehovah</a:t>
            </a:r>
            <a:r>
              <a:rPr lang="it-IT" dirty="0" smtClean="0"/>
              <a:t>’</a:t>
            </a:r>
            <a:r>
              <a:rPr lang="it-IT" dirty="0" err="1" smtClean="0"/>
              <a:t>withesses=purple</a:t>
            </a:r>
            <a:endParaRPr lang="it-IT" dirty="0" smtClean="0"/>
          </a:p>
          <a:p>
            <a:r>
              <a:rPr lang="it-IT" dirty="0" smtClean="0"/>
              <a:t>Common </a:t>
            </a:r>
            <a:r>
              <a:rPr lang="it-IT" dirty="0" err="1" smtClean="0"/>
              <a:t>criminals=green</a:t>
            </a:r>
            <a:endParaRPr lang="it-IT" dirty="0" smtClean="0"/>
          </a:p>
          <a:p>
            <a:r>
              <a:rPr lang="it-IT" dirty="0" err="1" smtClean="0"/>
              <a:t>Asocial=black</a:t>
            </a:r>
            <a:endParaRPr lang="it-IT" dirty="0" smtClean="0"/>
          </a:p>
          <a:p>
            <a:r>
              <a:rPr lang="it-IT" dirty="0" err="1" smtClean="0"/>
              <a:t>Gypsies=brown</a:t>
            </a:r>
            <a:endParaRPr lang="it-IT" dirty="0" smtClean="0"/>
          </a:p>
          <a:p>
            <a:r>
              <a:rPr lang="it-IT" dirty="0" smtClean="0"/>
              <a:t>Work </a:t>
            </a:r>
            <a:r>
              <a:rPr lang="it-IT" dirty="0" err="1" smtClean="0"/>
              <a:t>strikers=white</a:t>
            </a:r>
            <a:endParaRPr lang="it-IT" dirty="0" smtClean="0"/>
          </a:p>
          <a:p>
            <a:r>
              <a:rPr lang="it-IT" dirty="0" smtClean="0"/>
              <a:t>War </a:t>
            </a:r>
            <a:r>
              <a:rPr lang="it-IT" dirty="0" err="1" smtClean="0"/>
              <a:t>prisoners=blue</a:t>
            </a:r>
            <a:endParaRPr lang="it-IT" dirty="0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</a:t>
            </a:r>
            <a:r>
              <a:rPr lang="it-IT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poem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They came first for the Communists,</a:t>
            </a:r>
          </a:p>
          <a:p>
            <a:pPr>
              <a:buNone/>
            </a:pPr>
            <a:r>
              <a:rPr lang="en-US" i="1" dirty="0"/>
              <a:t>and I didn't speak up because I wasn't a Communist.</a:t>
            </a:r>
          </a:p>
          <a:p>
            <a:pPr>
              <a:buNone/>
            </a:pPr>
            <a:r>
              <a:rPr lang="en-US" i="1" dirty="0"/>
              <a:t>Then they came for the trade unionists,</a:t>
            </a:r>
          </a:p>
          <a:p>
            <a:pPr>
              <a:buNone/>
            </a:pPr>
            <a:r>
              <a:rPr lang="en-US" i="1" dirty="0"/>
              <a:t>and I didn't speak up because I wasn't a trade unionist.</a:t>
            </a:r>
          </a:p>
          <a:p>
            <a:pPr>
              <a:buNone/>
            </a:pPr>
            <a:r>
              <a:rPr lang="en-US" i="1" dirty="0"/>
              <a:t>Then they came for the Jews,</a:t>
            </a:r>
          </a:p>
          <a:p>
            <a:pPr>
              <a:buNone/>
            </a:pPr>
            <a:r>
              <a:rPr lang="en-US" i="1" dirty="0"/>
              <a:t>and I didn't speak up because I wasn't a Jew.</a:t>
            </a:r>
          </a:p>
          <a:p>
            <a:pPr>
              <a:buNone/>
            </a:pPr>
            <a:r>
              <a:rPr lang="en-US" i="1" dirty="0"/>
              <a:t>Then they came for me</a:t>
            </a:r>
          </a:p>
          <a:p>
            <a:pPr>
              <a:buNone/>
            </a:pPr>
            <a:r>
              <a:rPr lang="en-US" i="1" dirty="0"/>
              <a:t>and by that time no one was left to speak up.</a:t>
            </a:r>
          </a:p>
          <a:p>
            <a:pPr>
              <a:buNone/>
            </a:pPr>
            <a:r>
              <a:rPr lang="it-IT" dirty="0"/>
              <a:t>‐ </a:t>
            </a:r>
            <a:r>
              <a:rPr lang="it-IT" dirty="0" err="1"/>
              <a:t>Pastor</a:t>
            </a:r>
            <a:r>
              <a:rPr lang="it-IT" dirty="0"/>
              <a:t> Martin </a:t>
            </a:r>
            <a:r>
              <a:rPr lang="it-IT" dirty="0" err="1"/>
              <a:t>Niemöller</a:t>
            </a:r>
            <a:r>
              <a:rPr lang="it-IT" dirty="0"/>
              <a:t> (1892‐1984)</a:t>
            </a:r>
          </a:p>
          <a:p>
            <a:endParaRPr lang="it-IT" dirty="0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Yellow </a:t>
            </a:r>
            <a:r>
              <a:rPr lang="it-IT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triangle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Black triangle, pink triangle, green triangle,</a:t>
            </a:r>
            <a:br>
              <a:rPr lang="en-US" dirty="0" smtClean="0"/>
            </a:br>
            <a:r>
              <a:rPr lang="en-US" dirty="0" smtClean="0"/>
              <a:t>red triangle, blue triangle, lilac triangle,</a:t>
            </a:r>
            <a:br>
              <a:rPr lang="en-US" dirty="0" smtClean="0"/>
            </a:br>
            <a:r>
              <a:rPr lang="en-US" dirty="0" smtClean="0"/>
              <a:t>And they wore the yellow triangle.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first they came for the criminals, I did not speak.</a:t>
            </a:r>
            <a:br>
              <a:rPr lang="en-US" dirty="0" smtClean="0"/>
            </a:br>
            <a:r>
              <a:rPr lang="en-US" dirty="0" smtClean="0"/>
              <a:t>Then they began to take the Jews,</a:t>
            </a:r>
            <a:br>
              <a:rPr lang="en-US" dirty="0" smtClean="0"/>
            </a:br>
            <a:r>
              <a:rPr lang="en-US" dirty="0" smtClean="0"/>
              <a:t>When they fetched the people who were members of trade unions, </a:t>
            </a:r>
            <a:br>
              <a:rPr lang="en-US" dirty="0" smtClean="0"/>
            </a:br>
            <a:r>
              <a:rPr lang="en-US" dirty="0" smtClean="0"/>
              <a:t>I did not speak.</a:t>
            </a:r>
            <a:br>
              <a:rPr lang="en-US" dirty="0" smtClean="0"/>
            </a:br>
            <a:r>
              <a:rPr lang="en-US" dirty="0" smtClean="0"/>
              <a:t>When they took the Bible students,</a:t>
            </a:r>
            <a:br>
              <a:rPr lang="en-US" dirty="0" smtClean="0"/>
            </a:br>
            <a:r>
              <a:rPr lang="en-US" dirty="0" smtClean="0"/>
              <a:t>Rounded up the homosexuals,</a:t>
            </a:r>
            <a:br>
              <a:rPr lang="en-US" dirty="0" smtClean="0"/>
            </a:br>
            <a:r>
              <a:rPr lang="en-US" dirty="0" smtClean="0"/>
              <a:t>Then they gathered up the immigrants and the gypsies, </a:t>
            </a:r>
            <a:br>
              <a:rPr lang="en-US" dirty="0" smtClean="0"/>
            </a:br>
            <a:r>
              <a:rPr lang="en-US" dirty="0" smtClean="0"/>
              <a:t>I did not speak.</a:t>
            </a:r>
            <a:br>
              <a:rPr lang="en-US" dirty="0" smtClean="0"/>
            </a:br>
            <a:r>
              <a:rPr lang="en-US" dirty="0" smtClean="0"/>
              <a:t>Eventually they came for me</a:t>
            </a:r>
            <a:br>
              <a:rPr lang="en-US" dirty="0" smtClean="0"/>
            </a:br>
            <a:r>
              <a:rPr lang="en-US" dirty="0" smtClean="0"/>
              <a:t>And there was no one left to speak.</a:t>
            </a:r>
          </a:p>
          <a:p>
            <a:endParaRPr lang="it-IT" dirty="0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Message</a:t>
            </a:r>
            <a:r>
              <a:rPr lang="it-IT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it-IT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of</a:t>
            </a:r>
            <a:r>
              <a:rPr lang="it-IT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the </a:t>
            </a:r>
            <a:r>
              <a:rPr lang="it-IT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song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4400" dirty="0" smtClean="0"/>
              <a:t>The </a:t>
            </a:r>
            <a:r>
              <a:rPr lang="it-IT" sz="4400" dirty="0" err="1" smtClean="0"/>
              <a:t>message</a:t>
            </a:r>
            <a:r>
              <a:rPr lang="it-IT" sz="4400" dirty="0" smtClean="0"/>
              <a:t> of the </a:t>
            </a:r>
            <a:r>
              <a:rPr lang="it-IT" sz="4400" dirty="0" err="1" smtClean="0"/>
              <a:t>song</a:t>
            </a:r>
            <a:r>
              <a:rPr lang="it-IT" sz="4400" dirty="0" smtClean="0"/>
              <a:t> </a:t>
            </a:r>
            <a:r>
              <a:rPr lang="it-IT" sz="4400" dirty="0" err="1" smtClean="0"/>
              <a:t>gives</a:t>
            </a:r>
            <a:r>
              <a:rPr lang="it-IT" sz="4400" dirty="0" smtClean="0"/>
              <a:t> </a:t>
            </a:r>
            <a:r>
              <a:rPr lang="it-IT" sz="4400" dirty="0" err="1" smtClean="0"/>
              <a:t>us</a:t>
            </a:r>
            <a:r>
              <a:rPr lang="it-IT" sz="4400" dirty="0" smtClean="0"/>
              <a:t> the </a:t>
            </a:r>
            <a:r>
              <a:rPr lang="it-IT" sz="4400" dirty="0" err="1" smtClean="0"/>
              <a:t>disbelief</a:t>
            </a:r>
            <a:r>
              <a:rPr lang="it-IT" sz="4400" dirty="0" smtClean="0"/>
              <a:t> of the </a:t>
            </a:r>
            <a:r>
              <a:rPr lang="it-IT" sz="4400" dirty="0" err="1" smtClean="0"/>
              <a:t>author</a:t>
            </a:r>
            <a:r>
              <a:rPr lang="it-IT" sz="4400" dirty="0" smtClean="0"/>
              <a:t> </a:t>
            </a:r>
            <a:r>
              <a:rPr lang="it-IT" sz="4400" dirty="0" err="1" smtClean="0"/>
              <a:t>about</a:t>
            </a:r>
            <a:r>
              <a:rPr lang="it-IT" sz="4400" dirty="0" smtClean="0"/>
              <a:t> the </a:t>
            </a:r>
            <a:r>
              <a:rPr lang="it-IT" sz="4400" dirty="0" err="1" smtClean="0"/>
              <a:t>killing</a:t>
            </a:r>
            <a:r>
              <a:rPr lang="it-IT" sz="4400" dirty="0" smtClean="0"/>
              <a:t> of so </a:t>
            </a:r>
            <a:r>
              <a:rPr lang="it-IT" sz="4400" dirty="0" err="1" smtClean="0"/>
              <a:t>many</a:t>
            </a:r>
            <a:r>
              <a:rPr lang="it-IT" sz="4400" dirty="0" smtClean="0"/>
              <a:t> </a:t>
            </a:r>
            <a:r>
              <a:rPr lang="it-IT" sz="4400" dirty="0" err="1" smtClean="0"/>
              <a:t>people</a:t>
            </a:r>
            <a:r>
              <a:rPr lang="it-IT" sz="4400" dirty="0" smtClean="0"/>
              <a:t> </a:t>
            </a:r>
            <a:r>
              <a:rPr lang="it-IT" sz="4400" dirty="0" err="1" smtClean="0"/>
              <a:t>who</a:t>
            </a:r>
            <a:r>
              <a:rPr lang="it-IT" sz="4400" dirty="0" smtClean="0"/>
              <a:t> </a:t>
            </a:r>
            <a:r>
              <a:rPr lang="it-IT" sz="4400" dirty="0" err="1" smtClean="0"/>
              <a:t>were</a:t>
            </a:r>
            <a:r>
              <a:rPr lang="it-IT" sz="4400" dirty="0" smtClean="0"/>
              <a:t> </a:t>
            </a:r>
            <a:r>
              <a:rPr lang="it-IT" sz="4400" dirty="0" err="1" smtClean="0"/>
              <a:t>executed</a:t>
            </a:r>
            <a:r>
              <a:rPr lang="it-IT" sz="4400" dirty="0" smtClean="0"/>
              <a:t> </a:t>
            </a:r>
            <a:r>
              <a:rPr lang="it-IT" sz="4400" dirty="0" smtClean="0"/>
              <a:t>just </a:t>
            </a:r>
            <a:r>
              <a:rPr lang="it-IT" sz="4400" dirty="0" err="1" smtClean="0"/>
              <a:t>because</a:t>
            </a:r>
            <a:r>
              <a:rPr lang="it-IT" sz="4400" dirty="0" smtClean="0"/>
              <a:t> he </a:t>
            </a:r>
            <a:r>
              <a:rPr lang="it-IT" sz="4400" dirty="0" err="1" smtClean="0"/>
              <a:t>had</a:t>
            </a:r>
            <a:r>
              <a:rPr lang="it-IT" sz="4400" dirty="0" smtClean="0"/>
              <a:t> </a:t>
            </a:r>
            <a:r>
              <a:rPr lang="it-IT" sz="4400" dirty="0" err="1" smtClean="0"/>
              <a:t>different</a:t>
            </a:r>
            <a:r>
              <a:rPr lang="it-IT" sz="4400" dirty="0" smtClean="0"/>
              <a:t> </a:t>
            </a:r>
            <a:r>
              <a:rPr lang="it-IT" sz="4400" dirty="0" err="1" smtClean="0"/>
              <a:t>ideas</a:t>
            </a:r>
            <a:r>
              <a:rPr lang="it-IT" sz="4400" dirty="0" smtClean="0"/>
              <a:t> </a:t>
            </a:r>
            <a:r>
              <a:rPr lang="it-IT" sz="4400" dirty="0" err="1" smtClean="0"/>
              <a:t>about</a:t>
            </a:r>
            <a:r>
              <a:rPr lang="it-IT" sz="4400" dirty="0" smtClean="0"/>
              <a:t> life</a:t>
            </a:r>
            <a:r>
              <a:rPr lang="it-IT" sz="4400" dirty="0" smtClean="0"/>
              <a:t>, </a:t>
            </a:r>
            <a:r>
              <a:rPr lang="it-IT" sz="4400" dirty="0" err="1" smtClean="0"/>
              <a:t>religion</a:t>
            </a:r>
            <a:r>
              <a:rPr lang="it-IT" sz="4400" dirty="0" smtClean="0"/>
              <a:t>, </a:t>
            </a:r>
            <a:r>
              <a:rPr lang="it-IT" sz="4400" dirty="0" err="1" smtClean="0"/>
              <a:t>politics</a:t>
            </a:r>
            <a:r>
              <a:rPr lang="it-IT" sz="4400" dirty="0" smtClean="0"/>
              <a:t>.</a:t>
            </a:r>
            <a:endParaRPr lang="it-IT" sz="4400" dirty="0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Acrostic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Hitler </a:t>
            </a:r>
            <a:r>
              <a:rPr lang="it-IT" sz="2000" dirty="0" err="1" smtClean="0"/>
              <a:t>is</a:t>
            </a:r>
            <a:r>
              <a:rPr lang="it-IT" sz="2000" dirty="0" smtClean="0"/>
              <a:t> the </a:t>
            </a:r>
            <a:r>
              <a:rPr lang="it-IT" sz="2000" dirty="0" err="1" smtClean="0"/>
              <a:t>father</a:t>
            </a:r>
            <a:endParaRPr lang="it-IT" sz="2000" dirty="0" smtClean="0"/>
          </a:p>
          <a:p>
            <a:r>
              <a:rPr lang="it-IT" sz="2000" dirty="0" err="1" smtClean="0"/>
              <a:t>Of</a:t>
            </a:r>
            <a:r>
              <a:rPr lang="it-IT" sz="2000" dirty="0" smtClean="0"/>
              <a:t>  </a:t>
            </a:r>
            <a:r>
              <a:rPr lang="it-IT" sz="2000" dirty="0" err="1" smtClean="0"/>
              <a:t>Nazism</a:t>
            </a:r>
            <a:r>
              <a:rPr lang="it-IT" sz="2000" dirty="0" smtClean="0"/>
              <a:t> </a:t>
            </a:r>
            <a:r>
              <a:rPr lang="it-IT" sz="2000" dirty="0" err="1" smtClean="0"/>
              <a:t>he</a:t>
            </a:r>
            <a:endParaRPr lang="it-IT" sz="2000" dirty="0" smtClean="0"/>
          </a:p>
          <a:p>
            <a:r>
              <a:rPr lang="it-IT" sz="2000" dirty="0" smtClean="0"/>
              <a:t>Left the </a:t>
            </a:r>
            <a:r>
              <a:rPr lang="it-IT" sz="2000" dirty="0" err="1" smtClean="0"/>
              <a:t>Jews</a:t>
            </a:r>
            <a:r>
              <a:rPr lang="it-IT" sz="2000" dirty="0" smtClean="0"/>
              <a:t> in </a:t>
            </a:r>
            <a:r>
              <a:rPr lang="it-IT" sz="2000" dirty="0" smtClean="0"/>
              <a:t>the </a:t>
            </a:r>
            <a:r>
              <a:rPr lang="it-IT" sz="2000" dirty="0" err="1" smtClean="0"/>
              <a:t>concentration</a:t>
            </a:r>
            <a:r>
              <a:rPr lang="it-IT" sz="2000" dirty="0" smtClean="0"/>
              <a:t> </a:t>
            </a:r>
            <a:r>
              <a:rPr lang="it-IT" sz="2000" dirty="0" err="1" smtClean="0"/>
              <a:t>camps</a:t>
            </a:r>
            <a:r>
              <a:rPr lang="it-IT" sz="2000" dirty="0"/>
              <a:t> </a:t>
            </a:r>
            <a:r>
              <a:rPr lang="it-IT" sz="2000" dirty="0" err="1" smtClean="0"/>
              <a:t>where</a:t>
            </a:r>
            <a:r>
              <a:rPr lang="it-IT" sz="2000" dirty="0" smtClean="0"/>
              <a:t> </a:t>
            </a:r>
            <a:r>
              <a:rPr lang="it-IT" sz="2000" dirty="0" err="1" smtClean="0"/>
              <a:t>they</a:t>
            </a:r>
            <a:r>
              <a:rPr lang="it-IT" sz="2000" dirty="0" smtClean="0"/>
              <a:t> </a:t>
            </a:r>
            <a:r>
              <a:rPr lang="it-IT" sz="2000" dirty="0" err="1" smtClean="0"/>
              <a:t>were</a:t>
            </a:r>
            <a:endParaRPr lang="it-IT" sz="2000" dirty="0" smtClean="0"/>
          </a:p>
          <a:p>
            <a:r>
              <a:rPr lang="it-IT" sz="2000" dirty="0" err="1" smtClean="0"/>
              <a:t>Obliged</a:t>
            </a:r>
            <a:r>
              <a:rPr lang="it-IT" sz="2000" dirty="0" smtClean="0"/>
              <a:t> to wear a </a:t>
            </a:r>
            <a:r>
              <a:rPr lang="it-IT" sz="2000" dirty="0" err="1" smtClean="0"/>
              <a:t>fabric</a:t>
            </a:r>
            <a:r>
              <a:rPr lang="it-IT" sz="2000" dirty="0" smtClean="0"/>
              <a:t> </a:t>
            </a:r>
            <a:r>
              <a:rPr lang="it-IT" sz="2000" dirty="0" err="1" smtClean="0"/>
              <a:t>triangle</a:t>
            </a:r>
            <a:r>
              <a:rPr lang="it-IT" sz="2000" dirty="0" smtClean="0"/>
              <a:t> and </a:t>
            </a:r>
            <a:r>
              <a:rPr lang="it-IT" sz="2000" dirty="0" err="1" smtClean="0"/>
              <a:t>were</a:t>
            </a:r>
            <a:r>
              <a:rPr lang="it-IT" sz="2000" dirty="0" smtClean="0"/>
              <a:t> </a:t>
            </a:r>
            <a:r>
              <a:rPr lang="it-IT" sz="2000" dirty="0" err="1" smtClean="0"/>
              <a:t>assasinated</a:t>
            </a:r>
            <a:r>
              <a:rPr lang="it-IT" sz="2000" dirty="0" smtClean="0"/>
              <a:t> </a:t>
            </a:r>
            <a:r>
              <a:rPr lang="it-IT" sz="2000" dirty="0" err="1" smtClean="0"/>
              <a:t>into</a:t>
            </a:r>
            <a:r>
              <a:rPr lang="it-IT" sz="2000" dirty="0" smtClean="0"/>
              <a:t> the gas</a:t>
            </a:r>
          </a:p>
          <a:p>
            <a:r>
              <a:rPr lang="it-IT" sz="2000" dirty="0" err="1" smtClean="0"/>
              <a:t>Chambers</a:t>
            </a:r>
            <a:r>
              <a:rPr lang="it-IT" sz="2000" dirty="0" smtClean="0"/>
              <a:t> </a:t>
            </a:r>
            <a:r>
              <a:rPr lang="it-IT" sz="2000" dirty="0" err="1" smtClean="0"/>
              <a:t>where</a:t>
            </a:r>
            <a:r>
              <a:rPr lang="it-IT" sz="2000" dirty="0" smtClean="0"/>
              <a:t> </a:t>
            </a:r>
            <a:r>
              <a:rPr lang="it-IT" sz="2000" dirty="0" err="1" smtClean="0"/>
              <a:t>they</a:t>
            </a:r>
            <a:r>
              <a:rPr lang="it-IT" sz="2000" dirty="0" smtClean="0"/>
              <a:t> </a:t>
            </a:r>
            <a:r>
              <a:rPr lang="it-IT" sz="2000" dirty="0" err="1" smtClean="0"/>
              <a:t>were</a:t>
            </a:r>
            <a:r>
              <a:rPr lang="it-IT" sz="2000" dirty="0" smtClean="0"/>
              <a:t> put </a:t>
            </a:r>
            <a:endParaRPr lang="it-IT" sz="2000" dirty="0" smtClean="0"/>
          </a:p>
          <a:p>
            <a:r>
              <a:rPr lang="it-IT" sz="2000" dirty="0" err="1" smtClean="0"/>
              <a:t>After</a:t>
            </a:r>
            <a:r>
              <a:rPr lang="it-IT" sz="2000" dirty="0" smtClean="0"/>
              <a:t> </a:t>
            </a:r>
            <a:r>
              <a:rPr lang="it-IT" sz="2000" dirty="0" err="1" smtClean="0"/>
              <a:t>they</a:t>
            </a:r>
            <a:r>
              <a:rPr lang="it-IT" sz="2000" dirty="0" smtClean="0"/>
              <a:t> </a:t>
            </a:r>
            <a:r>
              <a:rPr lang="it-IT" sz="2000" dirty="0" err="1" smtClean="0"/>
              <a:t>were</a:t>
            </a:r>
            <a:endParaRPr lang="it-IT" sz="2000" dirty="0" smtClean="0"/>
          </a:p>
          <a:p>
            <a:r>
              <a:rPr lang="it-IT" sz="2000" dirty="0" err="1" smtClean="0"/>
              <a:t>Umiliated</a:t>
            </a:r>
            <a:r>
              <a:rPr lang="it-IT" sz="2000" dirty="0" smtClean="0"/>
              <a:t> with </a:t>
            </a:r>
            <a:r>
              <a:rPr lang="it-IT" sz="2000" dirty="0" err="1" smtClean="0"/>
              <a:t>cold</a:t>
            </a:r>
            <a:endParaRPr lang="it-IT" sz="2000" dirty="0" smtClean="0"/>
          </a:p>
          <a:p>
            <a:r>
              <a:rPr lang="it-IT" sz="2000" dirty="0" err="1" smtClean="0"/>
              <a:t>Showers</a:t>
            </a:r>
            <a:endParaRPr lang="it-IT" sz="2000" dirty="0" smtClean="0"/>
          </a:p>
          <a:p>
            <a:r>
              <a:rPr lang="it-IT" sz="2000" dirty="0" err="1" smtClean="0"/>
              <a:t>They</a:t>
            </a:r>
            <a:r>
              <a:rPr lang="it-IT" sz="2000" dirty="0" smtClean="0"/>
              <a:t> </a:t>
            </a:r>
            <a:r>
              <a:rPr lang="it-IT" sz="2000" dirty="0" err="1" smtClean="0"/>
              <a:t>suffered</a:t>
            </a:r>
            <a:r>
              <a:rPr lang="it-IT" sz="2000" dirty="0" smtClean="0"/>
              <a:t> a </a:t>
            </a:r>
            <a:r>
              <a:rPr lang="it-IT" sz="2000" dirty="0" err="1" smtClean="0"/>
              <a:t>lot</a:t>
            </a:r>
            <a:endParaRPr lang="it-IT" sz="2000" dirty="0"/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470648" cy="1143000"/>
          </a:xfrm>
        </p:spPr>
        <p:txBody>
          <a:bodyPr/>
          <a:lstStyle/>
          <a:p>
            <a:r>
              <a:rPr lang="it-IT" dirty="0" smtClean="0"/>
              <a:t>               </a:t>
            </a:r>
            <a:r>
              <a:rPr lang="it-IT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END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457545" y="5661248"/>
            <a:ext cx="432887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it-IT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Cortone</a:t>
            </a:r>
            <a:r>
              <a:rPr lang="it-IT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D’ Amore Emanuele</a:t>
            </a:r>
          </a:p>
          <a:p>
            <a:pPr algn="ctr"/>
            <a:r>
              <a:rPr lang="it-IT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E</a:t>
            </a:r>
            <a:endParaRPr lang="it-IT" sz="24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it-IT" sz="2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Zito</a:t>
            </a:r>
            <a:r>
              <a:rPr lang="it-IT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Andrea </a:t>
            </a:r>
            <a:endParaRPr lang="it-IT" sz="24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med" advClick="0" advTm="11000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146</TotalTime>
  <Words>238</Words>
  <Application>Microsoft Office PowerPoint</Application>
  <PresentationFormat>Presentazione su schermo (4:3)</PresentationFormat>
  <Paragraphs>39</Paragraphs>
  <Slides>7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Tecnologia</vt:lpstr>
      <vt:lpstr>Presentazione standard di PowerPoint</vt:lpstr>
      <vt:lpstr>History</vt:lpstr>
      <vt:lpstr>The poem</vt:lpstr>
      <vt:lpstr>Yellow triangle</vt:lpstr>
      <vt:lpstr>Message of the song</vt:lpstr>
      <vt:lpstr>Acrostic</vt:lpstr>
      <vt:lpstr>               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</dc:creator>
  <cp:lastModifiedBy>Arianna</cp:lastModifiedBy>
  <cp:revision>17</cp:revision>
  <dcterms:created xsi:type="dcterms:W3CDTF">2012-02-03T16:48:29Z</dcterms:created>
  <dcterms:modified xsi:type="dcterms:W3CDTF">2012-02-04T17:00:47Z</dcterms:modified>
</cp:coreProperties>
</file>