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806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52232-FDF2-41A0-8CF9-7CDE54DB5194}" type="datetimeFigureOut">
              <a:rPr lang="it-IT" smtClean="0"/>
              <a:t>02/02/2012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FAD71-B093-41A7-B3C3-8D3B1FEF351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it/imgres?imgurl=http://www.ethesis.net/holocaust/holocaust_fig_10abc.jpg&amp;imgrefurl=http://www.ethesis.net/holocaust/holocaust.htm&amp;usg=__P6YWAHsuAB6t4VgBZfeURVFZrkU=&amp;h=371&amp;w=317&amp;sz=22&amp;hl=it&amp;start=59&amp;zoom=1&amp;tbnid=sT4WqQS-gmsgQM:&amp;tbnh=122&amp;tbnw=104&amp;ei=hVQpT_3aIObl4QS3hLzTAw&amp;prev=/search?q=holocaust&amp;start=42&amp;hl=it&amp;sa=N&amp;gbv=2&amp;tbm=isch&amp;itbs=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Documento_di_Microsoft_Word1.docx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it/imgres?imgurl=http://beapatriot.files.wordpress.com/2011/06/martin-niemoller.jpg&amp;imgrefurl=http://beapatriot.wordpress.com/2011/06/17/martin-niemoller-author-of-first-they-came-for/&amp;usg=__W9GRx70CSWBmRTqgzoipm1tMuJ4=&amp;h=331&amp;w=261&amp;sz=21&amp;hl=it&amp;start=1&amp;zoom=1&amp;tbnid=Eq_je4unViYtVM:&amp;tbnh=119&amp;tbnw=94&amp;ei=_V4pT9D-JqWE4gS-75m9Aw&amp;prev=/search?q=pastor+martin+niemoller&amp;um=1&amp;hl=it&amp;sa=N&amp;gbv=2&amp;tbm=isch&amp;um=1&amp;itbs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it/imgres?imgurl=http://www.alan.com/wp-content/uploads/2010/08/martin-niemoller.jpg&amp;imgrefurl=http://www.alan.com/2010/08/21/keiths-superb-special-comment/&amp;usg=__wIsfbe84TeTKHD--rZMSsU2gDTI=&amp;h=300&amp;w=226&amp;sz=18&amp;hl=it&amp;start=2&amp;zoom=1&amp;tbnid=3rcerQwCcvW_7M:&amp;tbnh=116&amp;tbnw=87&amp;ei=_V4pT9D-JqWE4gS-75m9Aw&amp;prev=/search?q=pastor+martin+niemoller&amp;um=1&amp;hl=it&amp;sa=N&amp;gbv=2&amp;tbm=isch&amp;um=1&amp;itbs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it/imgres?imgurl=http://www.schoolsnapshots.org/images/blog/yellow-triangle.jpg&amp;imgrefurl=http://schoolsnapshots.org/blog/category/mathematics/&amp;usg=__goJ8wNqplrNWppibst8WlLe0uII=&amp;h=314&amp;w=362&amp;sz=36&amp;hl=it&amp;start=3&amp;zoom=1&amp;tbnid=oU6A5mZDJrdgXM:&amp;tbnh=105&amp;tbnw=121&amp;ei=9WIpT7jHDumE4gSXqNmpAw&amp;prev=/search?q=yellow+triangle&amp;um=1&amp;hl=it&amp;sa=N&amp;gbv=2&amp;tbm=isch&amp;um=1&amp;itbs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it/imgres?imgurl=http://www.geschichteinchronologie.ch/judentum-aktenlage/hol/EncJud_judenstern-d/048-gelbes-dreieck.jpg&amp;imgrefurl=http://www.geschichteinchronologie.ch/judentum-aktenlage/hol/EncJud_Jewish-badge-and-armbands-1939-1945-ENGL.html&amp;usg=__ep28RgEM2NojFCBBP-rOdDK_j3g=&amp;h=649&amp;w=666&amp;sz=21&amp;hl=it&amp;start=1&amp;zoom=1&amp;tbnid=q9Sp8IcyuLU8oM:&amp;tbnh=134&amp;tbnw=138&amp;ei=H2UpT6dPqdzhBIaf6NcD&amp;prev=/search?q=yellow+triangle+holocaust&amp;um=1&amp;hl=it&amp;sa=N&amp;gbv=2&amp;tbm=isch&amp;um=1&amp;itbs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it/imgres?imgurl=http://www.martinfrost.ws/htmlfiles/warsaw_uprising.jpg&amp;imgrefurl=http://www.martinfrost.ws/htmlfiles/holocaust.html&amp;usg=__XDMIC_STfpFCS1NSqA6hSfrIC5Y=&amp;h=400&amp;w=600&amp;sz=35&amp;hl=it&amp;start=13&amp;zoom=1&amp;tbnid=PSSKJPnSivrFKM:&amp;tbnh=90&amp;tbnw=135&amp;ei=bWgpT-W-IYjc4QSn8bDhAw&amp;prev=/search?q=holocaust&amp;hl=it&amp;gbv=2&amp;tbm=isch&amp;itbs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echnofriends.in/vaibhav/wordpress/wp-content/uploads/2011/05/Holocaust-450x3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4222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6857999"/>
          </a:xfrm>
        </p:spPr>
        <p:txBody>
          <a:bodyPr>
            <a:noAutofit/>
          </a:bodyPr>
          <a:lstStyle/>
          <a:p>
            <a:r>
              <a:rPr lang="it-IT" sz="9600" dirty="0" err="1" smtClean="0">
                <a:solidFill>
                  <a:srgbClr val="FF0000"/>
                </a:solidFill>
              </a:rPr>
              <a:t>Holocaust</a:t>
            </a:r>
            <a:endParaRPr lang="it-IT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t2.gstatic.com/images?q=tbn:ANd9GcQx-PLaiGqCiUFCCXHPsHouxzb4YJ5pRDsfMzRncFyURG_KRFdBBIo3uvk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642917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</a:t>
            </a:r>
            <a:r>
              <a:rPr lang="it-IT" dirty="0" err="1" smtClean="0">
                <a:solidFill>
                  <a:srgbClr val="FF0000"/>
                </a:solidFill>
              </a:rPr>
              <a:t>Keywords</a:t>
            </a:r>
            <a:endParaRPr lang="it-IT" dirty="0">
              <a:solidFill>
                <a:srgbClr val="FF0000"/>
              </a:solidFill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9949384"/>
              </p:ext>
            </p:extLst>
          </p:nvPr>
        </p:nvGraphicFramePr>
        <p:xfrm>
          <a:off x="461963" y="904875"/>
          <a:ext cx="8645525" cy="603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Documento" r:id="rId5" imgW="6464403" imgH="4511730" progId="Word.Document.12">
                  <p:embed/>
                </p:oleObj>
              </mc:Choice>
              <mc:Fallback>
                <p:oleObj name="Documento" r:id="rId5" imgW="6464403" imgH="451173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904875"/>
                        <a:ext cx="8645525" cy="603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051720" y="2780928"/>
            <a:ext cx="1071570" cy="7143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Hitler</a:t>
            </a: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t3.gstatic.com/images?q=tbn:ANd9GcQHL6IN_FgU1XutD7yzHZtxp8B2Yeiiuo5mVGh4LMWu49MzM9QQYKpmCsk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Poems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They came first for the Communists,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and I didn't speak up because I wasn't a Communist.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Then they came for the trade unionists,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and I didn't speak up because I wasn't a trade unionist.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Then they came for the Jews,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and I didn't speak up because I wasn't a Jew.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Then they came for me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nd by that time no one was left to speak up.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‐ Pastor Martin </a:t>
            </a:r>
            <a:r>
              <a:rPr lang="en-US" dirty="0" err="1" smtClean="0">
                <a:solidFill>
                  <a:srgbClr val="FF0000"/>
                </a:solidFill>
              </a:rPr>
              <a:t>Niemöller</a:t>
            </a:r>
            <a:r>
              <a:rPr lang="en-US" dirty="0" smtClean="0">
                <a:solidFill>
                  <a:srgbClr val="FF0000"/>
                </a:solidFill>
              </a:rPr>
              <a:t> (1892‐1984)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t2.gstatic.com/images?q=tbn:ANd9GcQDc9_IlKvwCIf5akLAhfIPEty2b2RUhoHNZZS3Wotc8YNB24XoFtUmiHY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12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9600" dirty="0" err="1" smtClean="0">
                <a:solidFill>
                  <a:srgbClr val="FF0000"/>
                </a:solidFill>
              </a:rPr>
              <a:t>Message</a:t>
            </a:r>
            <a:endParaRPr lang="it-IT" sz="9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4400" dirty="0" err="1" smtClean="0">
                <a:solidFill>
                  <a:srgbClr val="FF0000"/>
                </a:solidFill>
              </a:rPr>
              <a:t>This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poem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says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that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when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smtClean="0">
                <a:solidFill>
                  <a:srgbClr val="FF0000"/>
                </a:solidFill>
              </a:rPr>
              <a:t>the </a:t>
            </a:r>
            <a:r>
              <a:rPr lang="it-IT" sz="4400" dirty="0" err="1" smtClean="0">
                <a:solidFill>
                  <a:srgbClr val="FF0000"/>
                </a:solidFill>
              </a:rPr>
              <a:t>Nazis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came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smtClean="0">
                <a:solidFill>
                  <a:srgbClr val="FF0000"/>
                </a:solidFill>
              </a:rPr>
              <a:t>to </a:t>
            </a:r>
            <a:r>
              <a:rPr lang="it-IT" sz="4400" dirty="0" smtClean="0">
                <a:solidFill>
                  <a:srgbClr val="FF0000"/>
                </a:solidFill>
              </a:rPr>
              <a:t>take </a:t>
            </a:r>
            <a:r>
              <a:rPr lang="it-IT" sz="4400" dirty="0" err="1" smtClean="0">
                <a:solidFill>
                  <a:srgbClr val="FF0000"/>
                </a:solidFill>
              </a:rPr>
              <a:t>other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people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smtClean="0">
                <a:solidFill>
                  <a:srgbClr val="FF0000"/>
                </a:solidFill>
              </a:rPr>
              <a:t>the </a:t>
            </a:r>
            <a:r>
              <a:rPr lang="it-IT" sz="4400" dirty="0" err="1" smtClean="0">
                <a:solidFill>
                  <a:srgbClr val="FF0000"/>
                </a:solidFill>
              </a:rPr>
              <a:t>poet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spoke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smtClean="0">
                <a:solidFill>
                  <a:srgbClr val="FF0000"/>
                </a:solidFill>
              </a:rPr>
              <a:t>up </a:t>
            </a:r>
            <a:r>
              <a:rPr lang="it-IT" sz="4400" dirty="0" smtClean="0">
                <a:solidFill>
                  <a:srgbClr val="FF0000"/>
                </a:solidFill>
              </a:rPr>
              <a:t>to </a:t>
            </a:r>
            <a:r>
              <a:rPr lang="it-IT" sz="4400" dirty="0" err="1" smtClean="0">
                <a:solidFill>
                  <a:srgbClr val="FF0000"/>
                </a:solidFill>
              </a:rPr>
              <a:t>save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them</a:t>
            </a:r>
            <a:r>
              <a:rPr lang="it-IT" sz="4400" dirty="0" smtClean="0">
                <a:solidFill>
                  <a:srgbClr val="FF0000"/>
                </a:solidFill>
              </a:rPr>
              <a:t>, </a:t>
            </a:r>
            <a:r>
              <a:rPr lang="it-IT" sz="4400" dirty="0" err="1" smtClean="0">
                <a:solidFill>
                  <a:srgbClr val="FF0000"/>
                </a:solidFill>
              </a:rPr>
              <a:t>but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when</a:t>
            </a:r>
            <a:r>
              <a:rPr lang="it-IT" sz="4400" dirty="0" smtClean="0">
                <a:solidFill>
                  <a:srgbClr val="FF0000"/>
                </a:solidFill>
              </a:rPr>
              <a:t> the </a:t>
            </a:r>
            <a:r>
              <a:rPr lang="it-IT" sz="4400" dirty="0" err="1" smtClean="0">
                <a:solidFill>
                  <a:srgbClr val="FF0000"/>
                </a:solidFill>
              </a:rPr>
              <a:t>Nazis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came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smtClean="0">
                <a:solidFill>
                  <a:srgbClr val="FF0000"/>
                </a:solidFill>
              </a:rPr>
              <a:t>to </a:t>
            </a:r>
            <a:r>
              <a:rPr lang="it-IT" sz="4400" dirty="0" smtClean="0">
                <a:solidFill>
                  <a:srgbClr val="FF0000"/>
                </a:solidFill>
              </a:rPr>
              <a:t>take </a:t>
            </a:r>
            <a:r>
              <a:rPr lang="it-IT" sz="4400" dirty="0" err="1" smtClean="0">
                <a:solidFill>
                  <a:srgbClr val="FF0000"/>
                </a:solidFill>
              </a:rPr>
              <a:t>him</a:t>
            </a:r>
            <a:r>
              <a:rPr lang="it-IT" sz="4400" dirty="0" smtClean="0">
                <a:solidFill>
                  <a:srgbClr val="FF0000"/>
                </a:solidFill>
              </a:rPr>
              <a:t> no </a:t>
            </a:r>
            <a:r>
              <a:rPr lang="it-IT" sz="4400" dirty="0" err="1" smtClean="0">
                <a:solidFill>
                  <a:srgbClr val="FF0000"/>
                </a:solidFill>
              </a:rPr>
              <a:t>one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err="1" smtClean="0">
                <a:solidFill>
                  <a:srgbClr val="FF0000"/>
                </a:solidFill>
              </a:rPr>
              <a:t>spoke</a:t>
            </a:r>
            <a:r>
              <a:rPr lang="it-IT" sz="4400" dirty="0" smtClean="0">
                <a:solidFill>
                  <a:srgbClr val="FF0000"/>
                </a:solidFill>
              </a:rPr>
              <a:t> </a:t>
            </a:r>
            <a:r>
              <a:rPr lang="it-IT" sz="4400" dirty="0" smtClean="0">
                <a:solidFill>
                  <a:srgbClr val="FF0000"/>
                </a:solidFill>
              </a:rPr>
              <a:t>up for </a:t>
            </a:r>
            <a:r>
              <a:rPr lang="it-IT" sz="4400" dirty="0" err="1" smtClean="0">
                <a:solidFill>
                  <a:srgbClr val="FF0000"/>
                </a:solidFill>
              </a:rPr>
              <a:t>him</a:t>
            </a:r>
            <a:r>
              <a:rPr lang="it-IT" sz="4400" dirty="0" smtClean="0">
                <a:solidFill>
                  <a:srgbClr val="FF0000"/>
                </a:solidFill>
              </a:rPr>
              <a:t>.</a:t>
            </a:r>
            <a:endParaRPr lang="it-IT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t0.gstatic.com/images?q=tbn:ANd9GcQ0OExCwshrEnXVaTDwOQKDbe60E2IDtc0nsyqifURKhamOxHCwuA_t3A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Christy</a:t>
            </a:r>
            <a:r>
              <a:rPr lang="it-IT" dirty="0" smtClean="0"/>
              <a:t> </a:t>
            </a:r>
            <a:r>
              <a:rPr lang="it-IT" dirty="0" err="1" smtClean="0"/>
              <a:t>Moore-Yellow</a:t>
            </a:r>
            <a:r>
              <a:rPr lang="it-IT" dirty="0" smtClean="0"/>
              <a:t> </a:t>
            </a:r>
            <a:r>
              <a:rPr lang="it-IT" dirty="0" err="1" smtClean="0"/>
              <a:t>Triangle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4000" dirty="0"/>
              <a:t>The black triangle</a:t>
            </a:r>
            <a:br>
              <a:rPr lang="en-US" sz="4000" dirty="0"/>
            </a:br>
            <a:r>
              <a:rPr lang="en-US" sz="4000" dirty="0"/>
              <a:t>The pink triangle</a:t>
            </a:r>
            <a:br>
              <a:rPr lang="en-US" sz="4000" dirty="0"/>
            </a:br>
            <a:r>
              <a:rPr lang="en-US" sz="4000" dirty="0"/>
              <a:t>The green triangle</a:t>
            </a:r>
            <a:br>
              <a:rPr lang="en-US" sz="4000" dirty="0"/>
            </a:br>
            <a:r>
              <a:rPr lang="en-US" sz="4000" dirty="0"/>
              <a:t>The red triangle</a:t>
            </a:r>
            <a:br>
              <a:rPr lang="en-US" sz="4000" dirty="0"/>
            </a:br>
            <a:r>
              <a:rPr lang="en-US" sz="4000" dirty="0"/>
              <a:t>The blue triangle</a:t>
            </a:r>
            <a:br>
              <a:rPr lang="en-US" sz="4000" dirty="0"/>
            </a:br>
            <a:r>
              <a:rPr lang="en-US" sz="4000" dirty="0"/>
              <a:t>The black </a:t>
            </a:r>
            <a:r>
              <a:rPr lang="en-US" sz="4000" dirty="0" smtClean="0"/>
              <a:t>triangle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And they wore the yellow </a:t>
            </a:r>
            <a:r>
              <a:rPr lang="en-US" sz="4000" dirty="0" smtClean="0"/>
              <a:t>triangle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When first they came for the criminals I did not speak</a:t>
            </a:r>
            <a:br>
              <a:rPr lang="en-US" sz="4000" dirty="0"/>
            </a:br>
            <a:r>
              <a:rPr lang="en-US" sz="4000" dirty="0"/>
              <a:t>Then they began to take the </a:t>
            </a:r>
            <a:r>
              <a:rPr lang="en-US" sz="4000" dirty="0" err="1"/>
              <a:t>jews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When they fetched the people who were member s of trades unions</a:t>
            </a:r>
            <a:br>
              <a:rPr lang="en-US" sz="4000" dirty="0"/>
            </a:br>
            <a:r>
              <a:rPr lang="en-US" sz="4000" dirty="0"/>
              <a:t>I did not </a:t>
            </a:r>
            <a:r>
              <a:rPr lang="en-US" sz="4000" dirty="0" smtClean="0"/>
              <a:t>speak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Then they took the bible students</a:t>
            </a:r>
            <a:br>
              <a:rPr lang="en-US" sz="4000" dirty="0"/>
            </a:br>
            <a:r>
              <a:rPr lang="en-US" sz="4000" dirty="0"/>
              <a:t>Round they took the homosexuals</a:t>
            </a:r>
            <a:br>
              <a:rPr lang="en-US" sz="4000" dirty="0"/>
            </a:br>
            <a:r>
              <a:rPr lang="en-US" sz="4000" dirty="0"/>
              <a:t>Then they gathered up the students and the </a:t>
            </a:r>
            <a:r>
              <a:rPr lang="en-US" sz="4000" dirty="0" smtClean="0"/>
              <a:t>gypsies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I did not speak</a:t>
            </a:r>
            <a:br>
              <a:rPr lang="en-US" sz="4000" dirty="0"/>
            </a:br>
            <a:r>
              <a:rPr lang="en-US" sz="4000" dirty="0"/>
              <a:t>I did not </a:t>
            </a:r>
            <a:r>
              <a:rPr lang="en-US" sz="4000" dirty="0" smtClean="0"/>
              <a:t>speak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Eventually they came for me there was no one left to </a:t>
            </a:r>
            <a:r>
              <a:rPr lang="en-US" sz="4000" dirty="0" smtClean="0"/>
              <a:t>speak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The black triangle</a:t>
            </a:r>
            <a:br>
              <a:rPr lang="en-US" sz="4000" dirty="0"/>
            </a:br>
            <a:r>
              <a:rPr lang="en-US" sz="4000" dirty="0"/>
              <a:t>The pink triangle</a:t>
            </a:r>
            <a:br>
              <a:rPr lang="en-US" sz="4000" dirty="0"/>
            </a:br>
            <a:r>
              <a:rPr lang="en-US" sz="4000" dirty="0"/>
              <a:t>The green triangle</a:t>
            </a:r>
            <a:br>
              <a:rPr lang="en-US" sz="4000" dirty="0"/>
            </a:br>
            <a:r>
              <a:rPr lang="en-US" sz="4000" dirty="0"/>
              <a:t>The red triangle</a:t>
            </a:r>
            <a:br>
              <a:rPr lang="en-US" sz="4000" dirty="0"/>
            </a:br>
            <a:r>
              <a:rPr lang="en-US" sz="4000" dirty="0"/>
              <a:t>The blue triangle</a:t>
            </a:r>
            <a:br>
              <a:rPr lang="en-US" sz="4000" dirty="0"/>
            </a:br>
            <a:r>
              <a:rPr lang="en-US" sz="4000" dirty="0"/>
              <a:t>The black </a:t>
            </a:r>
            <a:r>
              <a:rPr lang="en-US" sz="4000" dirty="0" smtClean="0"/>
              <a:t>triangle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And they wore the yellow triangle</a:t>
            </a:r>
            <a:br>
              <a:rPr lang="en-US" sz="4000" dirty="0"/>
            </a:br>
            <a:r>
              <a:rPr lang="en-US" sz="4000" dirty="0"/>
              <a:t>And they wore the yellow triangle</a:t>
            </a:r>
            <a:br>
              <a:rPr lang="en-US" sz="4000" dirty="0"/>
            </a:br>
            <a:r>
              <a:rPr lang="en-US" sz="4000" dirty="0"/>
              <a:t>And they wore the yellow triangle</a:t>
            </a:r>
            <a:br>
              <a:rPr lang="en-US" sz="4000" dirty="0"/>
            </a:br>
            <a:r>
              <a:rPr lang="en-US" sz="4000" dirty="0"/>
              <a:t>And they wore the yellow triangle</a:t>
            </a:r>
          </a:p>
          <a:p>
            <a:pPr algn="ctr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t1.gstatic.com/images?q=tbn:ANd9GcRmDCg0BZ3ddlGOfUHF9LgJO_J-RXVBUCW2K8eM7UlSq75gwtKLx4wCfFSK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7200" dirty="0" err="1" smtClean="0">
                <a:solidFill>
                  <a:srgbClr val="FF0000"/>
                </a:solidFill>
              </a:rPr>
              <a:t>Message</a:t>
            </a:r>
            <a:endParaRPr lang="it-IT" sz="7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This song is a tribute to Holocaust  to remember the millions of Jews killed by Nazis and talks about the different </a:t>
            </a:r>
            <a:r>
              <a:rPr lang="en-US" sz="4800" dirty="0" err="1" smtClean="0">
                <a:solidFill>
                  <a:srgbClr val="FF0000"/>
                </a:solidFill>
              </a:rPr>
              <a:t>colours</a:t>
            </a:r>
            <a:r>
              <a:rPr lang="en-US" sz="4800" dirty="0" smtClean="0">
                <a:solidFill>
                  <a:srgbClr val="FF0000"/>
                </a:solidFill>
              </a:rPr>
              <a:t> of the triangles which the different kinds of people in concentration camps wore.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t2.gstatic.com/images?q=tbn:ANd9GcSOQxTYxhqrznNu0AkaOjINdBR9VzmShV66_07hT7A0wv_Tp7UjdWWAB3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29642" cy="1131910"/>
          </a:xfrm>
        </p:spPr>
        <p:txBody>
          <a:bodyPr/>
          <a:lstStyle/>
          <a:p>
            <a:r>
              <a:rPr lang="it-IT" dirty="0" err="1" smtClean="0">
                <a:solidFill>
                  <a:srgbClr val="FF0000"/>
                </a:solidFill>
              </a:rPr>
              <a:t>Acrostic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50435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dirty="0" smtClean="0">
                <a:solidFill>
                  <a:srgbClr val="FF0000"/>
                </a:solidFill>
              </a:rPr>
              <a:t>itler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ppressed the Jews forced to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eave in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ther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ountries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fter they went 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nexpectedly,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urprisingly,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owards death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>
            <a:noAutofit/>
          </a:bodyPr>
          <a:lstStyle/>
          <a:p>
            <a:r>
              <a:rPr lang="it-IT" sz="9600" dirty="0" smtClean="0">
                <a:latin typeface="AR BERKLEY" pitchFamily="2" charset="0"/>
              </a:rPr>
              <a:t>The End</a:t>
            </a:r>
            <a:endParaRPr lang="it-IT" sz="9600" dirty="0">
              <a:latin typeface="AR BERKLEY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3286124"/>
            <a:ext cx="8229600" cy="176846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4400" dirty="0" err="1" smtClean="0"/>
              <a:t>By</a:t>
            </a:r>
            <a:r>
              <a:rPr lang="it-IT" sz="4400" dirty="0" smtClean="0"/>
              <a:t> Carlo</a:t>
            </a:r>
          </a:p>
          <a:p>
            <a:pPr algn="ctr">
              <a:buNone/>
            </a:pPr>
            <a:r>
              <a:rPr lang="it-IT" sz="4400" dirty="0" smtClean="0"/>
              <a:t>And</a:t>
            </a:r>
          </a:p>
          <a:p>
            <a:pPr algn="ctr">
              <a:buNone/>
            </a:pPr>
            <a:r>
              <a:rPr lang="it-IT" sz="4400" dirty="0" smtClean="0"/>
              <a:t>Francesco</a:t>
            </a:r>
            <a:endParaRPr lang="it-IT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190</Words>
  <Application>Microsoft Office PowerPoint</Application>
  <PresentationFormat>Presentazione su schermo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Tema di Office</vt:lpstr>
      <vt:lpstr>Documento di Microsoft Word</vt:lpstr>
      <vt:lpstr>Holocaust</vt:lpstr>
      <vt:lpstr>Presentazione standard di PowerPoint</vt:lpstr>
      <vt:lpstr>Poems</vt:lpstr>
      <vt:lpstr>Message</vt:lpstr>
      <vt:lpstr>Christy Moore-Yellow Triangle</vt:lpstr>
      <vt:lpstr>Message</vt:lpstr>
      <vt:lpstr>Acrostic</vt:lpstr>
      <vt:lpstr>The End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Holocaust</dc:title>
  <dc:creator>Carlo</dc:creator>
  <cp:lastModifiedBy>Arianna</cp:lastModifiedBy>
  <cp:revision>13</cp:revision>
  <dcterms:created xsi:type="dcterms:W3CDTF">2012-02-01T15:01:50Z</dcterms:created>
  <dcterms:modified xsi:type="dcterms:W3CDTF">2012-02-02T19:39:01Z</dcterms:modified>
</cp:coreProperties>
</file>