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>
        <p:scale>
          <a:sx n="70" d="100"/>
          <a:sy n="70" d="100"/>
        </p:scale>
        <p:origin x="-2730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209E-E579-4C70-AB28-A5B5BED37A85}" type="datetimeFigureOut">
              <a:rPr lang="it-IT" smtClean="0"/>
              <a:t>12/12/2013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455BE-EA61-45B8-94A6-51AE70EC64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572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5A378-9C5B-441C-BD0E-1BFE5768E79D}" type="datetimeFigureOut">
              <a:rPr lang="it-IT" smtClean="0"/>
              <a:pPr/>
              <a:t>12/12/2013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59E51-8B66-415B-A1EC-BA06576843C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5145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59E51-8B66-415B-A1EC-BA06576843C6}" type="slidenum">
              <a:rPr lang="it-IT" smtClean="0"/>
              <a:pPr/>
              <a:t>5</a:t>
            </a:fld>
            <a:endParaRPr lang="it-I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59E51-8B66-415B-A1EC-BA06576843C6}" type="slidenum">
              <a:rPr lang="it-IT" smtClean="0"/>
              <a:pPr/>
              <a:t>10</a:t>
            </a:fld>
            <a:endParaRPr lang="it-IT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59E51-8B66-415B-A1EC-BA06576843C6}" type="slidenum">
              <a:rPr lang="it-IT" smtClean="0"/>
              <a:pPr/>
              <a:t>14</a:t>
            </a:fld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1050F57-8EEE-4C49-81B9-2917BA51E182}" type="datetimeFigureOut">
              <a:rPr lang="it-IT" smtClean="0"/>
              <a:pPr/>
              <a:t>12/12/2013</a:t>
            </a:fld>
            <a:endParaRPr lang="it-IT" dirty="0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A8A46CB-BE66-4EBB-B519-14707C9C1BB3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0F57-8EEE-4C49-81B9-2917BA51E182}" type="datetimeFigureOut">
              <a:rPr lang="it-IT" smtClean="0"/>
              <a:pPr/>
              <a:t>12/12/2013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46CB-BE66-4EBB-B519-14707C9C1BB3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0F57-8EEE-4C49-81B9-2917BA51E182}" type="datetimeFigureOut">
              <a:rPr lang="it-IT" smtClean="0"/>
              <a:pPr/>
              <a:t>12/12/2013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46CB-BE66-4EBB-B519-14707C9C1BB3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1050F57-8EEE-4C49-81B9-2917BA51E182}" type="datetimeFigureOut">
              <a:rPr lang="it-IT" smtClean="0"/>
              <a:pPr/>
              <a:t>12/12/2013</a:t>
            </a:fld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8A46CB-BE66-4EBB-B519-14707C9C1BB3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1050F57-8EEE-4C49-81B9-2917BA51E182}" type="datetimeFigureOut">
              <a:rPr lang="it-IT" smtClean="0"/>
              <a:pPr/>
              <a:t>12/12/2013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A8A46CB-BE66-4EBB-B519-14707C9C1BB3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0F57-8EEE-4C49-81B9-2917BA51E182}" type="datetimeFigureOut">
              <a:rPr lang="it-IT" smtClean="0"/>
              <a:pPr/>
              <a:t>12/12/2013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46CB-BE66-4EBB-B519-14707C9C1BB3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0F57-8EEE-4C49-81B9-2917BA51E182}" type="datetimeFigureOut">
              <a:rPr lang="it-IT" smtClean="0"/>
              <a:pPr/>
              <a:t>12/12/2013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46CB-BE66-4EBB-B519-14707C9C1BB3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050F57-8EEE-4C49-81B9-2917BA51E182}" type="datetimeFigureOut">
              <a:rPr lang="it-IT" smtClean="0"/>
              <a:pPr/>
              <a:t>12/12/2013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8A46CB-BE66-4EBB-B519-14707C9C1BB3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0F57-8EEE-4C49-81B9-2917BA51E182}" type="datetimeFigureOut">
              <a:rPr lang="it-IT" smtClean="0"/>
              <a:pPr/>
              <a:t>12/12/2013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46CB-BE66-4EBB-B519-14707C9C1BB3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1050F57-8EEE-4C49-81B9-2917BA51E182}" type="datetimeFigureOut">
              <a:rPr lang="it-IT" smtClean="0"/>
              <a:pPr/>
              <a:t>12/12/2013</a:t>
            </a:fld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8A46CB-BE66-4EBB-B519-14707C9C1BB3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dirty="0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050F57-8EEE-4C49-81B9-2917BA51E182}" type="datetimeFigureOut">
              <a:rPr lang="it-IT" smtClean="0"/>
              <a:pPr/>
              <a:t>12/12/2013</a:t>
            </a:fld>
            <a:endParaRPr lang="it-IT" dirty="0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8A46CB-BE66-4EBB-B519-14707C9C1BB3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1050F57-8EEE-4C49-81B9-2917BA51E182}" type="datetimeFigureOut">
              <a:rPr lang="it-IT" smtClean="0"/>
              <a:pPr/>
              <a:t>12/12/2013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A8A46CB-BE66-4EBB-B519-14707C9C1BB3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jpeg"/><Relationship Id="rId3" Type="http://schemas.openxmlformats.org/officeDocument/2006/relationships/image" Target="../media/image40.jpeg"/><Relationship Id="rId7" Type="http://schemas.openxmlformats.org/officeDocument/2006/relationships/image" Target="../media/image4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jpeg"/><Relationship Id="rId11" Type="http://schemas.openxmlformats.org/officeDocument/2006/relationships/image" Target="../media/image48.jpeg"/><Relationship Id="rId5" Type="http://schemas.openxmlformats.org/officeDocument/2006/relationships/image" Target="../media/image42.jpeg"/><Relationship Id="rId10" Type="http://schemas.openxmlformats.org/officeDocument/2006/relationships/image" Target="../media/image47.jpeg"/><Relationship Id="rId4" Type="http://schemas.openxmlformats.org/officeDocument/2006/relationships/image" Target="../media/image41.jpeg"/><Relationship Id="rId9" Type="http://schemas.openxmlformats.org/officeDocument/2006/relationships/image" Target="../media/image4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jpeg"/><Relationship Id="rId2" Type="http://schemas.openxmlformats.org/officeDocument/2006/relationships/image" Target="../media/image5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jpeg"/><Relationship Id="rId2" Type="http://schemas.openxmlformats.org/officeDocument/2006/relationships/image" Target="../media/image6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jpeg"/><Relationship Id="rId2" Type="http://schemas.openxmlformats.org/officeDocument/2006/relationships/image" Target="../media/image6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jpeg"/><Relationship Id="rId2" Type="http://schemas.openxmlformats.org/officeDocument/2006/relationships/image" Target="../media/image6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0.jpeg"/><Relationship Id="rId4" Type="http://schemas.openxmlformats.org/officeDocument/2006/relationships/image" Target="../media/image6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jpeg"/><Relationship Id="rId2" Type="http://schemas.openxmlformats.org/officeDocument/2006/relationships/image" Target="../media/image7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jpeg"/><Relationship Id="rId2" Type="http://schemas.openxmlformats.org/officeDocument/2006/relationships/image" Target="../media/image7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6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jpeg"/><Relationship Id="rId2" Type="http://schemas.openxmlformats.org/officeDocument/2006/relationships/image" Target="../media/image7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9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jpeg"/><Relationship Id="rId2" Type="http://schemas.openxmlformats.org/officeDocument/2006/relationships/image" Target="../media/image8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4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 rot="390965">
            <a:off x="4352665" y="440730"/>
            <a:ext cx="19800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 </a:t>
            </a:r>
            <a:endParaRPr lang="it-IT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 rot="20998654">
            <a:off x="3059323" y="2082673"/>
            <a:ext cx="11592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To</a:t>
            </a:r>
            <a:endParaRPr lang="it-IT" sz="54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 rot="260788">
            <a:off x="3011959" y="4677496"/>
            <a:ext cx="46538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Of Internet</a:t>
            </a:r>
            <a:endParaRPr lang="it-IT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6" name="Picture 4" descr="http://t2.gstatic.com/images?q=tbn:ANd9GcS6wQXm3QGREN77OJAQOfaqycazekNvBtGZgLVDhxARObNzGr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620688"/>
            <a:ext cx="1823789" cy="1698550"/>
          </a:xfrm>
          <a:prstGeom prst="rect">
            <a:avLst/>
          </a:prstGeom>
          <a:noFill/>
        </p:spPr>
      </p:pic>
      <p:pic>
        <p:nvPicPr>
          <p:cNvPr id="8" name="Picture 2" descr="http://t3.gstatic.com/images?q=tbn:ANd9GcR25VrsPvH_Yma_Zblu048k2gkjM9sy93gs4gBHwZfFXmeB1PK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5" y="2132856"/>
            <a:ext cx="1512168" cy="1743697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t0.gstatic.com/images?q=tbn:ANd9GcSBgY03pQ20netLdw4EvbkfYqouWM-z3gq880RxcUBO2Q_a5gn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88640"/>
            <a:ext cx="4392487" cy="2833864"/>
          </a:xfrm>
          <a:prstGeom prst="rect">
            <a:avLst/>
          </a:prstGeom>
          <a:noFill/>
        </p:spPr>
      </p:pic>
      <p:sp>
        <p:nvSpPr>
          <p:cNvPr id="24580" name="AutoShape 4" descr="data:image/jpeg;base64,/9j/4AAQSkZJRgABAQAAAQABAAD/2wCEAAkGBhIRERUUEhQUEhIVEBYUFRAXFxYWGBQSFBIVFBgWFhYXHSYeGBklGRUUHzAgIycpOCwtFR4xNTAqNSYrLCkBCQoKDgwOGg8PGi4kHiUqLDQtLCwsLCwqLCwsLCwsLDQsLCwsLCw0LC0vLCwtKiwsLCksLCwsLCwsLCwsLCwsLP/AABEIAOAA4AMBIgACEQEDEQH/xAAcAAEAAgIDAQAAAAAAAAAAAAAABQYCBAEDBwj/xABEEAABAwIDBAYGBggGAwEAAAABAAIDBBEFITEGEkFREyJhcYGRBzJSobHRFEJigsHhFTNDU2NykpMjRFSUwvA0g6IW/8QAGgEBAAMBAQEAAAAAAAAAAAAAAAMEBQIBBv/EADMRAAICAQICBwUIAwAAAAAAAAABAgMRBBIhMRMiMkFRYbEFgZGh0RQjM0JSceHwQ1PB/9oADAMBAAIRAxEAPwD3FERAEREAREQBERAEREAREQBERAEREAREQBERAEREAREQBERAEREAREQBERAEREAREQBERAEREAREQBERAEREAREQBERAEREAREQBERAEREAREQBERAEREAREQBERAEREAREQBERAEREAREQBERAEREAREQBERAEREAREQBFxdcFyDJkiiavaOCM23953ss65v4LX/T0zv1dNIe15DR811tZC74Lhn4cfQnkUEMQq+MMTe+Q/JYPxipH7OH+4fkvdjPOngvH4MsCKuM2lkHrwOtzY4O9xzW5TbTQPNt8sd7Lxun35FHBo9jfXLvJdFg11+1chcExkiIgCIiAIiIAiIgCIiAIiIAiIgCIiA4uhK4JUHi2KPc/oIP1hHXfwjaf+S9SyyOyagss7sSx5sbujYDLMdI2nT+Y8FqtwaafrVMhDf3LDutHedSt7DMJjp2c3aukOZJ4klYz1JfkMm8ua7XkQSTf4j9xjEyGEWiY3wH46o+oe7jYcgjI12tjQ8WXy4fI1uiToVt9GnRpkbDRdCtaeia4WcARyIupbo11uiXSkcSrTIOKKWA3geQP3Ts2Hu9lTmE48yY7pHRygZxn4tPELokgUTi8bWN33OLC3Nrx6wd2c+5evbJcTiLnX2eK8C5byXVBp9squZpDWMjkZ64I3i7k4aABYQekiSFwFXENzQyxg3HaWHUdyp9LFy2o0YtSjuR6EuLrooq1kzGyRuD2OF2vabgjvWjtFjzaSLeOb3dWNntOtx5AcSpG8LIbSWWb1ZXxxN3pHtY3m4gfFV6o9JNAz9q53a2N5HnZVN9PLVO6SYl7r5Dg0X0aOAWhieDgDRVZXvOEQK/PFLgekYNtnRVbt2GZjn2v0Z6r/AOl2Z8FN3XzJi9Dum4uCDcEZEEcQeBXpXon9Ir6hxpKp29MG3ilOsjGjNrjxeNb8R3KzHLWWSRsUuB6kiIuiQIiIAiIgCIiAjscxHoIXP1d6rBzeTYLo2ewzoo7uzkf1nu4klamOHpKqCPg0GQ9990fip17rNPYFJyjjxKy69jk+7+s0a2a7t0aD4rrIIBIG8fZ0v4rCMLYD2jUgd5RvCweRzJ5xkiZcSqBpDbwJ94WucZqPZA+6fxVg+mx8Xt8wgxKEfXb5qs03+c0oTS/xFeON1Hd9xcDG6jv+58lY/wBKQ+21P0pD7bVxtf6yXpF/q+X8ECzGKk/Uv90/gtuCvqDrB45t+KlRicX7xvmshWRnR7fMLpJr83oRTkmvwzrMap+MTdJVFn1YwBb7RFyfgFdbg6EHxC802oqDTV7r5Nka2Rp5/Vd7x71LPrLCM22Lisk3U0zYXMlGjSGv7WPNvcbFQ211I2xsldtE18L282Ee6/yUNX43vxNJNzuC/fZauh0Km1kzvtMotolfQ9jbxNPRk3YGdNGPY6wa9o7M2m3aVtbW15lryw5tiAaBwuRvOPw8lDeh+lL6+aYeoynLCftSPaQPJhPiF1bSzGHEqgO4y7w7nNB/FUtZVGFzhH+8C3bOUqEy6UAaG+Ci8beLFR9Pjthqo/EcX3uKrVabdMqKxpYK9jIuSq7RVxp6qKZpIMczHZa2B6wF+Yv5qbr5rqHhoTNPHG3V8rGDj6zgL27NfBb60ijW2+WDqq17kfVMb7gHmL+azWEbbADkAPJZrCRshERAEREAXC5XFkBW67LEGE8YRbwfn8Qp6p9R3coTaqMsMU4+o7dceTX8fMBbkM7nNB37gjkFK1lJlOEts5Qf7+46NwOFjoV0O2djdxd53+K2G5Gy7umIaSAXEcBxXM4p8ySm2cHiLNH/APLM9t3kFyNlR7fuWMuPSt0hI77/AILpO0svstHgVTfReBsQeqa4S9DYOyn8T3INlP4nu/Nax2km5N8kG0s3JvkuPuvAmxqv1L5fQ2hsqOLz5LMbLs9px8AtVm0kvsNPcD+C3IMaldrA49ov+K6XRPuIZvVJc/mjOPZ+JufWJ7yPgtDa7ZeOuh3CdyRmccozLHWtpxaeIU3VVbWNu42HLt5C2qq+LYnJK/o7bjLAubfrG/A2yA7ApnKNaMyyyUu0zx/E6WrgL2OjL93LpI+sw3yFjqsWUNS7da+N8TMg6R7TZo4ndBue4L1elwkTTtjA6kdnydh+q3zW9jmENscgpqvaN1a2xRVhTXPMn3G/sLg9NTUrW0zxK1xJfOLXkk4k20PZwVU9L+zD3AVsILjGzdnaNejGYkH8uh7DfgqzPWT0MvSU73Mz67RYte24vdpyJV7wj0itIDaplt5l2zMBLJBa9i3VpPiO5eS3dqXxLD2SW1ni8WM5ZFcvxO6se0ux8dVM6WkYaVriSYz1g5xz3t0ZR9wvqq9UbEzs1kj8nKWjVVxfFlCVUe41Ja0c16H6H9jnSSCumbaNoIgB+u85GQfZAuB2kqh4bRtppmSTRtqmNdd0DiWtd4jjfnlzBX0FsjtdTV8W9D1XMsHwOsHRm2lh9XkRkrmp9odJDo4cu8m09MU93eWFFwCuVml4IiIAiLrfJYEk2A4rxvAOxcXULUY45x3YW7x9s+r+a1JZag+tLu9gt+CzbfadUOWX+3L4liOnk1ltIsFVTtkY5jhdrgQR3qsUUrqaToJdP2b+Dm/MaLn6RM3SVx78/isamu6Vu5OzeHB7cnNPBw7VzR7Zob2zykRXaCcuvW1lEvLHfMa/ELrjkUTDWyQC7v8AGh4SgZt/nGoPatpuJMkF227wbrbj1lui8p+BlueHiXB+DJdki7GuCjIqhbLJ1y0TxsN3dbyHkFzujkPILVE6xfVWXO0kdptlw7lr1laI2Fx0A058h4rWfXBVjH8aBlawmzWAPdy3jp5C/mji0uBDO9IlhUayynOxIHBjeQ8FWaStdNKRGN6WRxIHBrebuQAUTjWPyTERx9Vrst85Zdg4q4bFUTIm9XMkdZ51d3qK+pUJRfN8StGUr+fBFjwfCRBHug7zid57+LnHiuvFmZKSL8lT8exV00hggOmUso4fYaefMr2KS60i3ZONccIqmM0fTvLI+sb2ceA/Nd2GbN9E5rCXHdaLXPq3N7BWmkoY6dlslr4e/pJHP5u92gUNl87PJFKUsmf6PAboq9i0AzVwqjZvgqrip1VaEMsl3YRSsTp9VWJXyQSCSFzo5Gm4ewlp8x8Fca8Kt4hDe616qjhWYZ6HsT6ZCd2OvsWmwbVNbYg6WmaMrfaFu0cV63FKHAFpBBFwRmCOYPEL5Pw8dYsOhzHeF6Z6KttHwStop3XhebQOP7OQ59Hf2XZ25HvUtmmajvXIt13pvaz2dFwFyqhaMS5QUpdVPIB3YWnM+2fkt7GagtjIHrPIYO8/kuqaMRRtjblln/3vWXrbE8xl2UsvzzyX1LFS2rcub5GvJI1oIbZrGjM9g1PctHCcVp6ne6GRsm4bOtwvoc+GS3KuhEsL4ybB8bmFw1G8CLqubD7EuoHSPfIHueAwBosA0G9zficu7NYsVTbTZZbLE1jbHHBr+DuUpKWFyJ/EZ44Y3SSuDGN1cVq0s8VRGJInB7DoRz5HkVztXgH02mdCHbhuHNdqN5p49i6tktmvoVP0RcHuLy9zhpc8AuOh0z029yfSbuz5eJ7GyaljuEcroXbzdPrM4EfNSLcFp6hvSR3icdXM6tnDgW6X8F1VUS1MCrDFVdGcmTNNh/FYL+9l/wCkK17J1cqrOhb4Pl5M71VMLq9zXFehzX4dPTsdJ0jJGMFyHAtd5jIldkNUbeC2NrKm7WQjWR+84co2G599goqarDNdScmjNzjyAX2UOtHifMW7a5tR5G9UYiGNuc+AA1JOgHasBBVP0h3f5ngfBbeC4I4uEs4sR6kXsX4u5u+CsICjlNLgixXRKxZk2isx7O1D/XkZGOTAXHzcoKq2VMdTKRHJL1WlsjhvfVF7cNQV6JZLLjpHlMm+ywxg8SxXCqhswlfG9sQ6peRYAk5ZHPxVy2cntbuV2npWvBD2hwIsQc7hRjNlomHqXb2XyHddR6m2V9m+S+Ajp9kcRZHbSY4YorM/WSHcZ2G1y7wHvKhqAsp478dT3rV2mcG1u7vXEcTcuTn9Y/8AFVnaDHDYgHguq6umkooz7ZPe14EnX7QGWQNB1PuVhwZ9gF5ps/KXEvPE2HcFfsNnsE1MFGWyPcQp8SbrZ8lV8SlUpV1OSr9dMo6K+JM5ERWnVQtY26l6lyi6kLbprItxXJzuPDuTr+Cl5277d5pIIsWuGRaQQQQRoQQCo7EY1J4e28TTzartfVex8md2PgpeB9C7IY19LooJz6z4xvjS0jeq/K+XWB8LKYVI9DpP6NHL6RNbu6Q/mruvnrobLJRXc2bUHmKZFYk28kA/ik+TVD7ZV8kTS6M2dvNF8uPepnGnboZJa+5Jc9xyVc21YZqaSwLSWg87W49i+b18opyi++UX7sY/4aGnWXH3+ow+OqlAP0gt7Ojb81KtwKp/1R/tN+a+b6TEqsOI+k1LbOIsJpBplpfsUvFXVXGrrP8AcSfNWp06OP5fX6lzT+ztZaspx+X0Pev0DU/6s/2m/NdM+D1TR/5RPZ0TfmvDzWVQ/wA3Wf7iX5rTqsQqx/m6o/8AvkP4riNWjb7Pr9Sez2XrYxy9v99x7C6qqGzsY+Xfa4uuN0DRt+Cxxabcmp3DUVsIH337h8w4hUX0WCaSZ8kskkgbcNMji62Vsr9pV1xD/ErKOIauqhIR9iEGQnzDPNZsoQWujCrgsr0KjUoVNT54fqTh2cqZZXSSysYXWHVG8WsGjAXZW7bKZwvAIoM2gufxkcd53nw8FIrIL612SfAwoaeEXnHHzFlyiLgnCIiAIiIDxna2oLa+pv8AvBry6Nnu/NUrFJC82AJcTYNAuSToABmSvo+swmGYgyxMkI0Lmh1r96wo8CpoTvRQRRutbeaxoNu8C6tae9UvLWShLSOUs5PBMLidGAxzSxzci1wsQdTcHRWqhqLBXPa3YRlW7pYyI57WJPqyAaB3EG2V1SanCqim/WxuaB9e12f1jLzsqs+s8lW2iUH5eJ3VNUoipmWU1StCaVWdPHiRM65nrSmK7JJe5dlNhc81uiikkvoWscQfvWt71t1YS4keG3wICvbl4L270bYHTzYXSukhje4Md1i0E5SvGaqOEeiGpncDUkU8WpAIdIRyAGTe8k9y9dwnC46aFkMTd2ONu61uuXaeJvnftVHX3wliMHx8jU0tTSzJGzDC1jQ1oDWgWDQAAByAGizRFkl46aqAPaWnQiyrroiWuif6wBaftNItfyVnso/FMO6QXad2Rvqu/A9iztbpemjmPMnps2vD5Hge0uzTqeocbdRxvfv4+K5wik3jftsF6dijI5T0U7N144Hj9pvMdyhBsoGG8TxbPJwPHPULFWp2S2W9x9dpddFVbXz8SEq8MG7zH/c1WJqQudugXN8l6PJgcrhZzmDLhc5LFmHUtJeSVzbji6wF+7iurNXW393xZN9vhGDzxMtlsKFHTXdYF2ZJ4DtUrsBRmonkrnA7m70NNfiwHryDvNgOwFR1BhE+KOBcHwUOpcRuvn7Gj6rO1ek0tK2NjWMAaxrQ1rQLAAaBaHs/RyjJ329p/I+T1ep6R4R3ALlEWyUAiIgCIiAIiIAiIgC4IXKIDRmwSneSXwxOJ1JjYSfEhdbdnKUf5eD+2z8QpJF7k52rwNCLAaZpu2CFp5iNg+AW8AuUTOT1JIIiLw9CIiALEhZIgNSuw2KZu7KxrxyI0PMHUHuUBU7Ctv8A4VRPF2dWQf8A2CferUiinTCfaSZ3Gco8mUo7Ayu9atmtyayNuXfZb2G+j+jicHuaZ5BpJM4yEdwOQ8lZ7Liy8hRXDsxS9wdk5c2YhttMlkFyimOAiIgCIiAIiIAiIgCIiAIiIAiIgCIiAIiIAiIgCIiAIiIAiIgCIiAIiIAiIgCIiAIiIAiIgCIiAIiIAiIgCIiAIiIAiIgCIiAIiIAiIgCIiAIiIAiIgCIiAIiIAiIgCIiAIiIAiIgCIiA//9k="/>
          <p:cNvSpPr>
            <a:spLocks noChangeAspect="1" noChangeArrowheads="1"/>
          </p:cNvSpPr>
          <p:nvPr/>
        </p:nvSpPr>
        <p:spPr bwMode="auto">
          <a:xfrm>
            <a:off x="63500" y="-1033463"/>
            <a:ext cx="2133600" cy="2133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4582" name="AutoShape 6" descr="data:image/jpeg;base64,/9j/4AAQSkZJRgABAQAAAQABAAD/2wCEAAkGBhIRERUUEhQUEhIVEBYUFRAXFxYWGBQSFBIVFBgWFhYXHSYeGBklGRUUHzAgIycpOCwtFR4xNTAqNSYrLCkBCQoKDgwOGg8PGi4kHiUqLDQtLCwsLCwqLCwsLCwsLDQsLCwsLCw0LC0vLCwtKiwsLCksLCwsLCwsLCwsLCwsLP/AABEIAOAA4AMBIgACEQEDEQH/xAAcAAEAAgIDAQAAAAAAAAAAAAAABQYCBAEDBwj/xABEEAABAwIDBAYGBggGAwEAAAABAAIDBBEFITEGEkFREyJhcYGRBzJSobHRFEJigsHhFTNDU2NykpMjRFSUwvA0g6IW/8QAGgEBAAMBAQEAAAAAAAAAAAAAAAMEBQIBBv/EADMRAAICAQICBwUIAwAAAAAAAAABAgMRBBIhMRMiMkFRYbEFgZGh0RQjM0JSceHwQ1PB/9oADAMBAAIRAxEAPwD3FERAEREAREQBERAEREAREQBERAEREAREQBERAEREAREQBERAEREAREQBERAEREAREQBERAEREAREQBERAEREAREQBERAEREAREQBERAEREAREQBERAEREAREQBERAEREAREQBERAEREAREQBERAEREAREQBERAEREAREQBFxdcFyDJkiiavaOCM23953ss65v4LX/T0zv1dNIe15DR811tZC74Lhn4cfQnkUEMQq+MMTe+Q/JYPxipH7OH+4fkvdjPOngvH4MsCKuM2lkHrwOtzY4O9xzW5TbTQPNt8sd7Lxun35FHBo9jfXLvJdFg11+1chcExkiIgCIiAIiIAiIgCIiAIiIAiIgCIiA4uhK4JUHi2KPc/oIP1hHXfwjaf+S9SyyOyagss7sSx5sbujYDLMdI2nT+Y8FqtwaafrVMhDf3LDutHedSt7DMJjp2c3aukOZJ4klYz1JfkMm8ua7XkQSTf4j9xjEyGEWiY3wH46o+oe7jYcgjI12tjQ8WXy4fI1uiToVt9GnRpkbDRdCtaeia4WcARyIupbo11uiXSkcSrTIOKKWA3geQP3Ts2Hu9lTmE48yY7pHRygZxn4tPELokgUTi8bWN33OLC3Nrx6wd2c+5evbJcTiLnX2eK8C5byXVBp9squZpDWMjkZ64I3i7k4aABYQekiSFwFXENzQyxg3HaWHUdyp9LFy2o0YtSjuR6EuLrooq1kzGyRuD2OF2vabgjvWjtFjzaSLeOb3dWNntOtx5AcSpG8LIbSWWb1ZXxxN3pHtY3m4gfFV6o9JNAz9q53a2N5HnZVN9PLVO6SYl7r5Dg0X0aOAWhieDgDRVZXvOEQK/PFLgekYNtnRVbt2GZjn2v0Z6r/AOl2Z8FN3XzJi9Dum4uCDcEZEEcQeBXpXon9Ir6hxpKp29MG3ilOsjGjNrjxeNb8R3KzHLWWSRsUuB6kiIuiQIiIAiIgCIiAjscxHoIXP1d6rBzeTYLo2ewzoo7uzkf1nu4klamOHpKqCPg0GQ9990fip17rNPYFJyjjxKy69jk+7+s0a2a7t0aD4rrIIBIG8fZ0v4rCMLYD2jUgd5RvCweRzJ5xkiZcSqBpDbwJ94WucZqPZA+6fxVg+mx8Xt8wgxKEfXb5qs03+c0oTS/xFeON1Hd9xcDG6jv+58lY/wBKQ+21P0pD7bVxtf6yXpF/q+X8ECzGKk/Uv90/gtuCvqDrB45t+KlRicX7xvmshWRnR7fMLpJr83oRTkmvwzrMap+MTdJVFn1YwBb7RFyfgFdbg6EHxC802oqDTV7r5Nka2Rp5/Vd7x71LPrLCM22Lisk3U0zYXMlGjSGv7WPNvcbFQ211I2xsldtE18L282Ee6/yUNX43vxNJNzuC/fZauh0Km1kzvtMotolfQ9jbxNPRk3YGdNGPY6wa9o7M2m3aVtbW15lryw5tiAaBwuRvOPw8lDeh+lL6+aYeoynLCftSPaQPJhPiF1bSzGHEqgO4y7w7nNB/FUtZVGFzhH+8C3bOUqEy6UAaG+Ci8beLFR9Pjthqo/EcX3uKrVabdMqKxpYK9jIuSq7RVxp6qKZpIMczHZa2B6wF+Yv5qbr5rqHhoTNPHG3V8rGDj6zgL27NfBb60ijW2+WDqq17kfVMb7gHmL+azWEbbADkAPJZrCRshERAEREAXC5XFkBW67LEGE8YRbwfn8Qp6p9R3coTaqMsMU4+o7dceTX8fMBbkM7nNB37gjkFK1lJlOEts5Qf7+46NwOFjoV0O2djdxd53+K2G5Gy7umIaSAXEcBxXM4p8ySm2cHiLNH/APLM9t3kFyNlR7fuWMuPSt0hI77/AILpO0svstHgVTfReBsQeqa4S9DYOyn8T3INlP4nu/Nax2km5N8kG0s3JvkuPuvAmxqv1L5fQ2hsqOLz5LMbLs9px8AtVm0kvsNPcD+C3IMaldrA49ov+K6XRPuIZvVJc/mjOPZ+JufWJ7yPgtDa7ZeOuh3CdyRmccozLHWtpxaeIU3VVbWNu42HLt5C2qq+LYnJK/o7bjLAubfrG/A2yA7ApnKNaMyyyUu0zx/E6WrgL2OjL93LpI+sw3yFjqsWUNS7da+N8TMg6R7TZo4ndBue4L1elwkTTtjA6kdnydh+q3zW9jmENscgpqvaN1a2xRVhTXPMn3G/sLg9NTUrW0zxK1xJfOLXkk4k20PZwVU9L+zD3AVsILjGzdnaNejGYkH8uh7DfgqzPWT0MvSU73Mz67RYte24vdpyJV7wj0itIDaplt5l2zMBLJBa9i3VpPiO5eS3dqXxLD2SW1ni8WM5ZFcvxO6se0ux8dVM6WkYaVriSYz1g5xz3t0ZR9wvqq9UbEzs1kj8nKWjVVxfFlCVUe41Ja0c16H6H9jnSSCumbaNoIgB+u85GQfZAuB2kqh4bRtppmSTRtqmNdd0DiWtd4jjfnlzBX0FsjtdTV8W9D1XMsHwOsHRm2lh9XkRkrmp9odJDo4cu8m09MU93eWFFwCuVml4IiIAiLrfJYEk2A4rxvAOxcXULUY45x3YW7x9s+r+a1JZag+tLu9gt+CzbfadUOWX+3L4liOnk1ltIsFVTtkY5jhdrgQR3qsUUrqaToJdP2b+Dm/MaLn6RM3SVx78/isamu6Vu5OzeHB7cnNPBw7VzR7Zob2zykRXaCcuvW1lEvLHfMa/ELrjkUTDWyQC7v8AGh4SgZt/nGoPatpuJMkF227wbrbj1lui8p+BlueHiXB+DJdki7GuCjIqhbLJ1y0TxsN3dbyHkFzujkPILVE6xfVWXO0kdptlw7lr1laI2Fx0A058h4rWfXBVjH8aBlawmzWAPdy3jp5C/mji0uBDO9IlhUayynOxIHBjeQ8FWaStdNKRGN6WRxIHBrebuQAUTjWPyTERx9Vrst85Zdg4q4bFUTIm9XMkdZ51d3qK+pUJRfN8StGUr+fBFjwfCRBHug7zid57+LnHiuvFmZKSL8lT8exV00hggOmUso4fYaefMr2KS60i3ZONccIqmM0fTvLI+sb2ceA/Nd2GbN9E5rCXHdaLXPq3N7BWmkoY6dlslr4e/pJHP5u92gUNl87PJFKUsmf6PAboq9i0AzVwqjZvgqrip1VaEMsl3YRSsTp9VWJXyQSCSFzo5Gm4ewlp8x8Fca8Kt4hDe616qjhWYZ6HsT6ZCd2OvsWmwbVNbYg6WmaMrfaFu0cV63FKHAFpBBFwRmCOYPEL5Pw8dYsOhzHeF6Z6KttHwStop3XhebQOP7OQ59Hf2XZ25HvUtmmajvXIt13pvaz2dFwFyqhaMS5QUpdVPIB3YWnM+2fkt7GagtjIHrPIYO8/kuqaMRRtjblln/3vWXrbE8xl2UsvzzyX1LFS2rcub5GvJI1oIbZrGjM9g1PctHCcVp6ne6GRsm4bOtwvoc+GS3KuhEsL4ybB8bmFw1G8CLqubD7EuoHSPfIHueAwBosA0G9zficu7NYsVTbTZZbLE1jbHHBr+DuUpKWFyJ/EZ44Y3SSuDGN1cVq0s8VRGJInB7DoRz5HkVztXgH02mdCHbhuHNdqN5p49i6tktmvoVP0RcHuLy9zhpc8AuOh0z029yfSbuz5eJ7GyaljuEcroXbzdPrM4EfNSLcFp6hvSR3icdXM6tnDgW6X8F1VUS1MCrDFVdGcmTNNh/FYL+9l/wCkK17J1cqrOhb4Pl5M71VMLq9zXFehzX4dPTsdJ0jJGMFyHAtd5jIldkNUbeC2NrKm7WQjWR+84co2G599goqarDNdScmjNzjyAX2UOtHifMW7a5tR5G9UYiGNuc+AA1JOgHasBBVP0h3f5ngfBbeC4I4uEs4sR6kXsX4u5u+CsICjlNLgixXRKxZk2isx7O1D/XkZGOTAXHzcoKq2VMdTKRHJL1WlsjhvfVF7cNQV6JZLLjpHlMm+ywxg8SxXCqhswlfG9sQ6peRYAk5ZHPxVy2cntbuV2npWvBD2hwIsQc7hRjNlomHqXb2XyHddR6m2V9m+S+Ajp9kcRZHbSY4YorM/WSHcZ2G1y7wHvKhqAsp478dT3rV2mcG1u7vXEcTcuTn9Y/8AFVnaDHDYgHguq6umkooz7ZPe14EnX7QGWQNB1PuVhwZ9gF5ps/KXEvPE2HcFfsNnsE1MFGWyPcQp8SbrZ8lV8SlUpV1OSr9dMo6K+JM5ERWnVQtY26l6lyi6kLbprItxXJzuPDuTr+Cl5277d5pIIsWuGRaQQQQRoQQCo7EY1J4e28TTzartfVex8md2PgpeB9C7IY19LooJz6z4xvjS0jeq/K+XWB8LKYVI9DpP6NHL6RNbu6Q/mruvnrobLJRXc2bUHmKZFYk28kA/ik+TVD7ZV8kTS6M2dvNF8uPepnGnboZJa+5Jc9xyVc21YZqaSwLSWg87W49i+b18opyi++UX7sY/4aGnWXH3+ow+OqlAP0gt7Ojb81KtwKp/1R/tN+a+b6TEqsOI+k1LbOIsJpBplpfsUvFXVXGrrP8AcSfNWp06OP5fX6lzT+ztZaspx+X0Pev0DU/6s/2m/NdM+D1TR/5RPZ0TfmvDzWVQ/wA3Wf7iX5rTqsQqx/m6o/8AvkP4riNWjb7Pr9Sez2XrYxy9v99x7C6qqGzsY+Xfa4uuN0DRt+Cxxabcmp3DUVsIH337h8w4hUX0WCaSZ8kskkgbcNMji62Vsr9pV1xD/ErKOIauqhIR9iEGQnzDPNZsoQWujCrgsr0KjUoVNT54fqTh2cqZZXSSysYXWHVG8WsGjAXZW7bKZwvAIoM2gufxkcd53nw8FIrIL612SfAwoaeEXnHHzFlyiLgnCIiAIiIDxna2oLa+pv8AvBry6Nnu/NUrFJC82AJcTYNAuSToABmSvo+swmGYgyxMkI0Lmh1r96wo8CpoTvRQRRutbeaxoNu8C6tae9UvLWShLSOUs5PBMLidGAxzSxzci1wsQdTcHRWqhqLBXPa3YRlW7pYyI57WJPqyAaB3EG2V1SanCqim/WxuaB9e12f1jLzsqs+s8lW2iUH5eJ3VNUoipmWU1StCaVWdPHiRM65nrSmK7JJe5dlNhc81uiikkvoWscQfvWt71t1YS4keG3wICvbl4L270bYHTzYXSukhje4Md1i0E5SvGaqOEeiGpncDUkU8WpAIdIRyAGTe8k9y9dwnC46aFkMTd2ONu61uuXaeJvnftVHX3wliMHx8jU0tTSzJGzDC1jQ1oDWgWDQAAByAGizRFkl46aqAPaWnQiyrroiWuif6wBaftNItfyVnso/FMO6QXad2Rvqu/A9iztbpemjmPMnps2vD5Hge0uzTqeocbdRxvfv4+K5wik3jftsF6dijI5T0U7N144Hj9pvMdyhBsoGG8TxbPJwPHPULFWp2S2W9x9dpddFVbXz8SEq8MG7zH/c1WJqQudugXN8l6PJgcrhZzmDLhc5LFmHUtJeSVzbji6wF+7iurNXW393xZN9vhGDzxMtlsKFHTXdYF2ZJ4DtUrsBRmonkrnA7m70NNfiwHryDvNgOwFR1BhE+KOBcHwUOpcRuvn7Gj6rO1ek0tK2NjWMAaxrQ1rQLAAaBaHs/RyjJ329p/I+T1ep6R4R3ALlEWyUAiIgCIiAIiIAiIgC4IXKIDRmwSneSXwxOJ1JjYSfEhdbdnKUf5eD+2z8QpJF7k52rwNCLAaZpu2CFp5iNg+AW8AuUTOT1JIIiLw9CIiALEhZIgNSuw2KZu7KxrxyI0PMHUHuUBU7Ctv8A4VRPF2dWQf8A2CferUiinTCfaSZ3Gco8mUo7Ayu9atmtyayNuXfZb2G+j+jicHuaZ5BpJM4yEdwOQ8lZ7Liy8hRXDsxS9wdk5c2YhttMlkFyimOAiIgCIiAIiIAiIgCIiAIiIAiIgCIiAIiIAiIgCIiAIiIAiIgCIiAIiIAiIgCIiAIiIAiIgCIiAIiIAiIgCIiAIiIAiIgCIiAIiIAiIgCIiAIiIAiIgCIiAIiIAiIgCIiAIiIAiIgCIiA//9k="/>
          <p:cNvSpPr>
            <a:spLocks noChangeAspect="1" noChangeArrowheads="1"/>
          </p:cNvSpPr>
          <p:nvPr/>
        </p:nvSpPr>
        <p:spPr bwMode="auto">
          <a:xfrm>
            <a:off x="63500" y="-1033463"/>
            <a:ext cx="2133600" cy="2133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4584" name="AutoShape 8" descr="data:image/jpeg;base64,/9j/4AAQSkZJRgABAQAAAQABAAD/2wCEAAkGBhIRERUUEhQUEhIVEBYUFRAXFxYWGBQSFBIVFBgWFhYXHSYeGBklGRUUHzAgIycpOCwtFR4xNTAqNSYrLCkBCQoKDgwOGg8PGi4kHiUqLDQtLCwsLCwqLCwsLCwsLDQsLCwsLCw0LC0vLCwtKiwsLCksLCwsLCwsLCwsLCwsLP/AABEIAOAA4AMBIgACEQEDEQH/xAAcAAEAAgIDAQAAAAAAAAAAAAAABQYCBAEDBwj/xABEEAABAwIDBAYGBggGAwEAAAABAAIDBBEFITEGEkFREyJhcYGRBzJSobHRFEJigsHhFTNDU2NykpMjRFSUwvA0g6IW/8QAGgEBAAMBAQEAAAAAAAAAAAAAAAMEBQIBBv/EADMRAAICAQICBwUIAwAAAAAAAAABAgMRBBIhMRMiMkFRYbEFgZGh0RQjM0JSceHwQ1PB/9oADAMBAAIRAxEAPwD3FERAEREAREQBERAEREAREQBERAEREAREQBERAEREAREQBERAEREAREQBERAEREAREQBERAEREAREQBERAEREAREQBERAEREAREQBERAEREAREQBERAEREAREQBERAEREAREQBERAEREAREQBERAEREAREQBERAEREAREQBFxdcFyDJkiiavaOCM23953ss65v4LX/T0zv1dNIe15DR811tZC74Lhn4cfQnkUEMQq+MMTe+Q/JYPxipH7OH+4fkvdjPOngvH4MsCKuM2lkHrwOtzY4O9xzW5TbTQPNt8sd7Lxun35FHBo9jfXLvJdFg11+1chcExkiIgCIiAIiIAiIgCIiAIiIAiIgCIiA4uhK4JUHi2KPc/oIP1hHXfwjaf+S9SyyOyagss7sSx5sbujYDLMdI2nT+Y8FqtwaafrVMhDf3LDutHedSt7DMJjp2c3aukOZJ4klYz1JfkMm8ua7XkQSTf4j9xjEyGEWiY3wH46o+oe7jYcgjI12tjQ8WXy4fI1uiToVt9GnRpkbDRdCtaeia4WcARyIupbo11uiXSkcSrTIOKKWA3geQP3Ts2Hu9lTmE48yY7pHRygZxn4tPELokgUTi8bWN33OLC3Nrx6wd2c+5evbJcTiLnX2eK8C5byXVBp9squZpDWMjkZ64I3i7k4aABYQekiSFwFXENzQyxg3HaWHUdyp9LFy2o0YtSjuR6EuLrooq1kzGyRuD2OF2vabgjvWjtFjzaSLeOb3dWNntOtx5AcSpG8LIbSWWb1ZXxxN3pHtY3m4gfFV6o9JNAz9q53a2N5HnZVN9PLVO6SYl7r5Dg0X0aOAWhieDgDRVZXvOEQK/PFLgekYNtnRVbt2GZjn2v0Z6r/AOl2Z8FN3XzJi9Dum4uCDcEZEEcQeBXpXon9Ir6hxpKp29MG3ilOsjGjNrjxeNb8R3KzHLWWSRsUuB6kiIuiQIiIAiIgCIiAjscxHoIXP1d6rBzeTYLo2ewzoo7uzkf1nu4klamOHpKqCPg0GQ9990fip17rNPYFJyjjxKy69jk+7+s0a2a7t0aD4rrIIBIG8fZ0v4rCMLYD2jUgd5RvCweRzJ5xkiZcSqBpDbwJ94WucZqPZA+6fxVg+mx8Xt8wgxKEfXb5qs03+c0oTS/xFeON1Hd9xcDG6jv+58lY/wBKQ+21P0pD7bVxtf6yXpF/q+X8ECzGKk/Uv90/gtuCvqDrB45t+KlRicX7xvmshWRnR7fMLpJr83oRTkmvwzrMap+MTdJVFn1YwBb7RFyfgFdbg6EHxC802oqDTV7r5Nka2Rp5/Vd7x71LPrLCM22Lisk3U0zYXMlGjSGv7WPNvcbFQ211I2xsldtE18L282Ee6/yUNX43vxNJNzuC/fZauh0Km1kzvtMotolfQ9jbxNPRk3YGdNGPY6wa9o7M2m3aVtbW15lryw5tiAaBwuRvOPw8lDeh+lL6+aYeoynLCftSPaQPJhPiF1bSzGHEqgO4y7w7nNB/FUtZVGFzhH+8C3bOUqEy6UAaG+Ci8beLFR9Pjthqo/EcX3uKrVabdMqKxpYK9jIuSq7RVxp6qKZpIMczHZa2B6wF+Yv5qbr5rqHhoTNPHG3V8rGDj6zgL27NfBb60ijW2+WDqq17kfVMb7gHmL+azWEbbADkAPJZrCRshERAEREAXC5XFkBW67LEGE8YRbwfn8Qp6p9R3coTaqMsMU4+o7dceTX8fMBbkM7nNB37gjkFK1lJlOEts5Qf7+46NwOFjoV0O2djdxd53+K2G5Gy7umIaSAXEcBxXM4p8ySm2cHiLNH/APLM9t3kFyNlR7fuWMuPSt0hI77/AILpO0svstHgVTfReBsQeqa4S9DYOyn8T3INlP4nu/Nax2km5N8kG0s3JvkuPuvAmxqv1L5fQ2hsqOLz5LMbLs9px8AtVm0kvsNPcD+C3IMaldrA49ov+K6XRPuIZvVJc/mjOPZ+JufWJ7yPgtDa7ZeOuh3CdyRmccozLHWtpxaeIU3VVbWNu42HLt5C2qq+LYnJK/o7bjLAubfrG/A2yA7ApnKNaMyyyUu0zx/E6WrgL2OjL93LpI+sw3yFjqsWUNS7da+N8TMg6R7TZo4ndBue4L1elwkTTtjA6kdnydh+q3zW9jmENscgpqvaN1a2xRVhTXPMn3G/sLg9NTUrW0zxK1xJfOLXkk4k20PZwVU9L+zD3AVsILjGzdnaNejGYkH8uh7DfgqzPWT0MvSU73Mz67RYte24vdpyJV7wj0itIDaplt5l2zMBLJBa9i3VpPiO5eS3dqXxLD2SW1ni8WM5ZFcvxO6se0ux8dVM6WkYaVriSYz1g5xz3t0ZR9wvqq9UbEzs1kj8nKWjVVxfFlCVUe41Ja0c16H6H9jnSSCumbaNoIgB+u85GQfZAuB2kqh4bRtppmSTRtqmNdd0DiWtd4jjfnlzBX0FsjtdTV8W9D1XMsHwOsHRm2lh9XkRkrmp9odJDo4cu8m09MU93eWFFwCuVml4IiIAiLrfJYEk2A4rxvAOxcXULUY45x3YW7x9s+r+a1JZag+tLu9gt+CzbfadUOWX+3L4liOnk1ltIsFVTtkY5jhdrgQR3qsUUrqaToJdP2b+Dm/MaLn6RM3SVx78/isamu6Vu5OzeHB7cnNPBw7VzR7Zob2zykRXaCcuvW1lEvLHfMa/ELrjkUTDWyQC7v8AGh4SgZt/nGoPatpuJMkF227wbrbj1lui8p+BlueHiXB+DJdki7GuCjIqhbLJ1y0TxsN3dbyHkFzujkPILVE6xfVWXO0kdptlw7lr1laI2Fx0A058h4rWfXBVjH8aBlawmzWAPdy3jp5C/mji0uBDO9IlhUayynOxIHBjeQ8FWaStdNKRGN6WRxIHBrebuQAUTjWPyTERx9Vrst85Zdg4q4bFUTIm9XMkdZ51d3qK+pUJRfN8StGUr+fBFjwfCRBHug7zid57+LnHiuvFmZKSL8lT8exV00hggOmUso4fYaefMr2KS60i3ZONccIqmM0fTvLI+sb2ceA/Nd2GbN9E5rCXHdaLXPq3N7BWmkoY6dlslr4e/pJHP5u92gUNl87PJFKUsmf6PAboq9i0AzVwqjZvgqrip1VaEMsl3YRSsTp9VWJXyQSCSFzo5Gm4ewlp8x8Fca8Kt4hDe616qjhWYZ6HsT6ZCd2OvsWmwbVNbYg6WmaMrfaFu0cV63FKHAFpBBFwRmCOYPEL5Pw8dYsOhzHeF6Z6KttHwStop3XhebQOP7OQ59Hf2XZ25HvUtmmajvXIt13pvaz2dFwFyqhaMS5QUpdVPIB3YWnM+2fkt7GagtjIHrPIYO8/kuqaMRRtjblln/3vWXrbE8xl2UsvzzyX1LFS2rcub5GvJI1oIbZrGjM9g1PctHCcVp6ne6GRsm4bOtwvoc+GS3KuhEsL4ybB8bmFw1G8CLqubD7EuoHSPfIHueAwBosA0G9zficu7NYsVTbTZZbLE1jbHHBr+DuUpKWFyJ/EZ44Y3SSuDGN1cVq0s8VRGJInB7DoRz5HkVztXgH02mdCHbhuHNdqN5p49i6tktmvoVP0RcHuLy9zhpc8AuOh0z029yfSbuz5eJ7GyaljuEcroXbzdPrM4EfNSLcFp6hvSR3icdXM6tnDgW6X8F1VUS1MCrDFVdGcmTNNh/FYL+9l/wCkK17J1cqrOhb4Pl5M71VMLq9zXFehzX4dPTsdJ0jJGMFyHAtd5jIldkNUbeC2NrKm7WQjWR+84co2G599goqarDNdScmjNzjyAX2UOtHifMW7a5tR5G9UYiGNuc+AA1JOgHasBBVP0h3f5ngfBbeC4I4uEs4sR6kXsX4u5u+CsICjlNLgixXRKxZk2isx7O1D/XkZGOTAXHzcoKq2VMdTKRHJL1WlsjhvfVF7cNQV6JZLLjpHlMm+ywxg8SxXCqhswlfG9sQ6peRYAk5ZHPxVy2cntbuV2npWvBD2hwIsQc7hRjNlomHqXb2XyHddR6m2V9m+S+Ajp9kcRZHbSY4YorM/WSHcZ2G1y7wHvKhqAsp478dT3rV2mcG1u7vXEcTcuTn9Y/8AFVnaDHDYgHguq6umkooz7ZPe14EnX7QGWQNB1PuVhwZ9gF5ps/KXEvPE2HcFfsNnsE1MFGWyPcQp8SbrZ8lV8SlUpV1OSr9dMo6K+JM5ERWnVQtY26l6lyi6kLbprItxXJzuPDuTr+Cl5277d5pIIsWuGRaQQQQRoQQCo7EY1J4e28TTzartfVex8md2PgpeB9C7IY19LooJz6z4xvjS0jeq/K+XWB8LKYVI9DpP6NHL6RNbu6Q/mruvnrobLJRXc2bUHmKZFYk28kA/ik+TVD7ZV8kTS6M2dvNF8uPepnGnboZJa+5Jc9xyVc21YZqaSwLSWg87W49i+b18opyi++UX7sY/4aGnWXH3+ow+OqlAP0gt7Ojb81KtwKp/1R/tN+a+b6TEqsOI+k1LbOIsJpBplpfsUvFXVXGrrP8AcSfNWp06OP5fX6lzT+ztZaspx+X0Pev0DU/6s/2m/NdM+D1TR/5RPZ0TfmvDzWVQ/wA3Wf7iX5rTqsQqx/m6o/8AvkP4riNWjb7Pr9Sez2XrYxy9v99x7C6qqGzsY+Xfa4uuN0DRt+Cxxabcmp3DUVsIH337h8w4hUX0WCaSZ8kskkgbcNMji62Vsr9pV1xD/ErKOIauqhIR9iEGQnzDPNZsoQWujCrgsr0KjUoVNT54fqTh2cqZZXSSysYXWHVG8WsGjAXZW7bKZwvAIoM2gufxkcd53nw8FIrIL612SfAwoaeEXnHHzFlyiLgnCIiAIiIDxna2oLa+pv8AvBry6Nnu/NUrFJC82AJcTYNAuSToABmSvo+swmGYgyxMkI0Lmh1r96wo8CpoTvRQRRutbeaxoNu8C6tae9UvLWShLSOUs5PBMLidGAxzSxzci1wsQdTcHRWqhqLBXPa3YRlW7pYyI57WJPqyAaB3EG2V1SanCqim/WxuaB9e12f1jLzsqs+s8lW2iUH5eJ3VNUoipmWU1StCaVWdPHiRM65nrSmK7JJe5dlNhc81uiikkvoWscQfvWt71t1YS4keG3wICvbl4L270bYHTzYXSukhje4Md1i0E5SvGaqOEeiGpncDUkU8WpAIdIRyAGTe8k9y9dwnC46aFkMTd2ONu61uuXaeJvnftVHX3wliMHx8jU0tTSzJGzDC1jQ1oDWgWDQAAByAGizRFkl46aqAPaWnQiyrroiWuif6wBaftNItfyVnso/FMO6QXad2Rvqu/A9iztbpemjmPMnps2vD5Hge0uzTqeocbdRxvfv4+K5wik3jftsF6dijI5T0U7N144Hj9pvMdyhBsoGG8TxbPJwPHPULFWp2S2W9x9dpddFVbXz8SEq8MG7zH/c1WJqQudugXN8l6PJgcrhZzmDLhc5LFmHUtJeSVzbji6wF+7iurNXW393xZN9vhGDzxMtlsKFHTXdYF2ZJ4DtUrsBRmonkrnA7m70NNfiwHryDvNgOwFR1BhE+KOBcHwUOpcRuvn7Gj6rO1ek0tK2NjWMAaxrQ1rQLAAaBaHs/RyjJ329p/I+T1ep6R4R3ALlEWyUAiIgCIiAIiIAiIgC4IXKIDRmwSneSXwxOJ1JjYSfEhdbdnKUf5eD+2z8QpJF7k52rwNCLAaZpu2CFp5iNg+AW8AuUTOT1JIIiLw9CIiALEhZIgNSuw2KZu7KxrxyI0PMHUHuUBU7Ctv8A4VRPF2dWQf8A2CferUiinTCfaSZ3Gco8mUo7Ayu9atmtyayNuXfZb2G+j+jicHuaZ5BpJM4yEdwOQ8lZ7Liy8hRXDsxS9wdk5c2YhttMlkFyimOAiIgCIiAIiIAiIgCIiAIiIAiIgCIiAIiIAiIgCIiAIiIAiIgCIiAIiIAiIgCIiAIiIAiIgCIiAIiIAiIgCIiAIiIAiIgCIiAIiIAiIgCIiAIiIAiIgCIiAIiIAiIgCIiAIiIAiIgCIiA//9k="/>
          <p:cNvSpPr>
            <a:spLocks noChangeAspect="1" noChangeArrowheads="1"/>
          </p:cNvSpPr>
          <p:nvPr/>
        </p:nvSpPr>
        <p:spPr bwMode="auto">
          <a:xfrm>
            <a:off x="63500" y="-1033463"/>
            <a:ext cx="2133600" cy="2133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4586" name="AutoShape 10" descr="data:image/jpeg;base64,/9j/4AAQSkZJRgABAQAAAQABAAD/2wCEAAkGBhIRERUUEhQUEhIVEBYUFRAXFxYWGBQSFBIVFBgWFhYXHSYeGBklGRUUHzAgIycpOCwtFR4xNTAqNSYrLCkBCQoKDgwOGg8PGi4kHiUqLDQtLCwsLCwqLCwsLCwsLDQsLCwsLCw0LC0vLCwtKiwsLCksLCwsLCwsLCwsLCwsLP/AABEIAOAA4AMBIgACEQEDEQH/xAAcAAEAAgIDAQAAAAAAAAAAAAAABQYCBAEDBwj/xABEEAABAwIDBAYGBggGAwEAAAABAAIDBBEFITEGEkFREyJhcYGRBzJSobHRFEJigsHhFTNDU2NykpMjRFSUwvA0g6IW/8QAGgEBAAMBAQEAAAAAAAAAAAAAAAMEBQIBBv/EADMRAAICAQICBwUIAwAAAAAAAAABAgMRBBIhMRMiMkFRYbEFgZGh0RQjM0JSceHwQ1PB/9oADAMBAAIRAxEAPwD3FERAEREAREQBERAEREAREQBERAEREAREQBERAEREAREQBERAEREAREQBERAEREAREQBERAEREAREQBERAEREAREQBERAEREAREQBERAEREAREQBERAEREAREQBERAEREAREQBERAEREAREQBERAEREAREQBERAEREAREQBFxdcFyDJkiiavaOCM23953ss65v4LX/T0zv1dNIe15DR811tZC74Lhn4cfQnkUEMQq+MMTe+Q/JYPxipH7OH+4fkvdjPOngvH4MsCKuM2lkHrwOtzY4O9xzW5TbTQPNt8sd7Lxun35FHBo9jfXLvJdFg11+1chcExkiIgCIiAIiIAiIgCIiAIiIAiIgCIiA4uhK4JUHi2KPc/oIP1hHXfwjaf+S9SyyOyagss7sSx5sbujYDLMdI2nT+Y8FqtwaafrVMhDf3LDutHedSt7DMJjp2c3aukOZJ4klYz1JfkMm8ua7XkQSTf4j9xjEyGEWiY3wH46o+oe7jYcgjI12tjQ8WXy4fI1uiToVt9GnRpkbDRdCtaeia4WcARyIupbo11uiXSkcSrTIOKKWA3geQP3Ts2Hu9lTmE48yY7pHRygZxn4tPELokgUTi8bWN33OLC3Nrx6wd2c+5evbJcTiLnX2eK8C5byXVBp9squZpDWMjkZ64I3i7k4aABYQekiSFwFXENzQyxg3HaWHUdyp9LFy2o0YtSjuR6EuLrooq1kzGyRuD2OF2vabgjvWjtFjzaSLeOb3dWNntOtx5AcSpG8LIbSWWb1ZXxxN3pHtY3m4gfFV6o9JNAz9q53a2N5HnZVN9PLVO6SYl7r5Dg0X0aOAWhieDgDRVZXvOEQK/PFLgekYNtnRVbt2GZjn2v0Z6r/AOl2Z8FN3XzJi9Dum4uCDcEZEEcQeBXpXon9Ir6hxpKp29MG3ilOsjGjNrjxeNb8R3KzHLWWSRsUuB6kiIuiQIiIAiIgCIiAjscxHoIXP1d6rBzeTYLo2ewzoo7uzkf1nu4klamOHpKqCPg0GQ9990fip17rNPYFJyjjxKy69jk+7+s0a2a7t0aD4rrIIBIG8fZ0v4rCMLYD2jUgd5RvCweRzJ5xkiZcSqBpDbwJ94WucZqPZA+6fxVg+mx8Xt8wgxKEfXb5qs03+c0oTS/xFeON1Hd9xcDG6jv+58lY/wBKQ+21P0pD7bVxtf6yXpF/q+X8ECzGKk/Uv90/gtuCvqDrB45t+KlRicX7xvmshWRnR7fMLpJr83oRTkmvwzrMap+MTdJVFn1YwBb7RFyfgFdbg6EHxC802oqDTV7r5Nka2Rp5/Vd7x71LPrLCM22Lisk3U0zYXMlGjSGv7WPNvcbFQ211I2xsldtE18L282Ee6/yUNX43vxNJNzuC/fZauh0Km1kzvtMotolfQ9jbxNPRk3YGdNGPY6wa9o7M2m3aVtbW15lryw5tiAaBwuRvOPw8lDeh+lL6+aYeoynLCftSPaQPJhPiF1bSzGHEqgO4y7w7nNB/FUtZVGFzhH+8C3bOUqEy6UAaG+Ci8beLFR9Pjthqo/EcX3uKrVabdMqKxpYK9jIuSq7RVxp6qKZpIMczHZa2B6wF+Yv5qbr5rqHhoTNPHG3V8rGDj6zgL27NfBb60ijW2+WDqq17kfVMb7gHmL+azWEbbADkAPJZrCRshERAEREAXC5XFkBW67LEGE8YRbwfn8Qp6p9R3coTaqMsMU4+o7dceTX8fMBbkM7nNB37gjkFK1lJlOEts5Qf7+46NwOFjoV0O2djdxd53+K2G5Gy7umIaSAXEcBxXM4p8ySm2cHiLNH/APLM9t3kFyNlR7fuWMuPSt0hI77/AILpO0svstHgVTfReBsQeqa4S9DYOyn8T3INlP4nu/Nax2km5N8kG0s3JvkuPuvAmxqv1L5fQ2hsqOLz5LMbLs9px8AtVm0kvsNPcD+C3IMaldrA49ov+K6XRPuIZvVJc/mjOPZ+JufWJ7yPgtDa7ZeOuh3CdyRmccozLHWtpxaeIU3VVbWNu42HLt5C2qq+LYnJK/o7bjLAubfrG/A2yA7ApnKNaMyyyUu0zx/E6WrgL2OjL93LpI+sw3yFjqsWUNS7da+N8TMg6R7TZo4ndBue4L1elwkTTtjA6kdnydh+q3zW9jmENscgpqvaN1a2xRVhTXPMn3G/sLg9NTUrW0zxK1xJfOLXkk4k20PZwVU9L+zD3AVsILjGzdnaNejGYkH8uh7DfgqzPWT0MvSU73Mz67RYte24vdpyJV7wj0itIDaplt5l2zMBLJBa9i3VpPiO5eS3dqXxLD2SW1ni8WM5ZFcvxO6se0ux8dVM6WkYaVriSYz1g5xz3t0ZR9wvqq9UbEzs1kj8nKWjVVxfFlCVUe41Ja0c16H6H9jnSSCumbaNoIgB+u85GQfZAuB2kqh4bRtppmSTRtqmNdd0DiWtd4jjfnlzBX0FsjtdTV8W9D1XMsHwOsHRm2lh9XkRkrmp9odJDo4cu8m09MU93eWFFwCuVml4IiIAiLrfJYEk2A4rxvAOxcXULUY45x3YW7x9s+r+a1JZag+tLu9gt+CzbfadUOWX+3L4liOnk1ltIsFVTtkY5jhdrgQR3qsUUrqaToJdP2b+Dm/MaLn6RM3SVx78/isamu6Vu5OzeHB7cnNPBw7VzR7Zob2zykRXaCcuvW1lEvLHfMa/ELrjkUTDWyQC7v8AGh4SgZt/nGoPatpuJMkF227wbrbj1lui8p+BlueHiXB+DJdki7GuCjIqhbLJ1y0TxsN3dbyHkFzujkPILVE6xfVWXO0kdptlw7lr1laI2Fx0A058h4rWfXBVjH8aBlawmzWAPdy3jp5C/mji0uBDO9IlhUayynOxIHBjeQ8FWaStdNKRGN6WRxIHBrebuQAUTjWPyTERx9Vrst85Zdg4q4bFUTIm9XMkdZ51d3qK+pUJRfN8StGUr+fBFjwfCRBHug7zid57+LnHiuvFmZKSL8lT8exV00hggOmUso4fYaefMr2KS60i3ZONccIqmM0fTvLI+sb2ceA/Nd2GbN9E5rCXHdaLXPq3N7BWmkoY6dlslr4e/pJHP5u92gUNl87PJFKUsmf6PAboq9i0AzVwqjZvgqrip1VaEMsl3YRSsTp9VWJXyQSCSFzo5Gm4ewlp8x8Fca8Kt4hDe616qjhWYZ6HsT6ZCd2OvsWmwbVNbYg6WmaMrfaFu0cV63FKHAFpBBFwRmCOYPEL5Pw8dYsOhzHeF6Z6KttHwStop3XhebQOP7OQ59Hf2XZ25HvUtmmajvXIt13pvaz2dFwFyqhaMS5QUpdVPIB3YWnM+2fkt7GagtjIHrPIYO8/kuqaMRRtjblln/3vWXrbE8xl2UsvzzyX1LFS2rcub5GvJI1oIbZrGjM9g1PctHCcVp6ne6GRsm4bOtwvoc+GS3KuhEsL4ybB8bmFw1G8CLqubD7EuoHSPfIHueAwBosA0G9zficu7NYsVTbTZZbLE1jbHHBr+DuUpKWFyJ/EZ44Y3SSuDGN1cVq0s8VRGJInB7DoRz5HkVztXgH02mdCHbhuHNdqN5p49i6tktmvoVP0RcHuLy9zhpc8AuOh0z029yfSbuz5eJ7GyaljuEcroXbzdPrM4EfNSLcFp6hvSR3icdXM6tnDgW6X8F1VUS1MCrDFVdGcmTNNh/FYL+9l/wCkK17J1cqrOhb4Pl5M71VMLq9zXFehzX4dPTsdJ0jJGMFyHAtd5jIldkNUbeC2NrKm7WQjWR+84co2G599goqarDNdScmjNzjyAX2UOtHifMW7a5tR5G9UYiGNuc+AA1JOgHasBBVP0h3f5ngfBbeC4I4uEs4sR6kXsX4u5u+CsICjlNLgixXRKxZk2isx7O1D/XkZGOTAXHzcoKq2VMdTKRHJL1WlsjhvfVF7cNQV6JZLLjpHlMm+ywxg8SxXCqhswlfG9sQ6peRYAk5ZHPxVy2cntbuV2npWvBD2hwIsQc7hRjNlomHqXb2XyHddR6m2V9m+S+Ajp9kcRZHbSY4YorM/WSHcZ2G1y7wHvKhqAsp478dT3rV2mcG1u7vXEcTcuTn9Y/8AFVnaDHDYgHguq6umkooz7ZPe14EnX7QGWQNB1PuVhwZ9gF5ps/KXEvPE2HcFfsNnsE1MFGWyPcQp8SbrZ8lV8SlUpV1OSr9dMo6K+JM5ERWnVQtY26l6lyi6kLbprItxXJzuPDuTr+Cl5277d5pIIsWuGRaQQQQRoQQCo7EY1J4e28TTzartfVex8md2PgpeB9C7IY19LooJz6z4xvjS0jeq/K+XWB8LKYVI9DpP6NHL6RNbu6Q/mruvnrobLJRXc2bUHmKZFYk28kA/ik+TVD7ZV8kTS6M2dvNF8uPepnGnboZJa+5Jc9xyVc21YZqaSwLSWg87W49i+b18opyi++UX7sY/4aGnWXH3+ow+OqlAP0gt7Ojb81KtwKp/1R/tN+a+b6TEqsOI+k1LbOIsJpBplpfsUvFXVXGrrP8AcSfNWp06OP5fX6lzT+ztZaspx+X0Pev0DU/6s/2m/NdM+D1TR/5RPZ0TfmvDzWVQ/wA3Wf7iX5rTqsQqx/m6o/8AvkP4riNWjb7Pr9Sez2XrYxy9v99x7C6qqGzsY+Xfa4uuN0DRt+Cxxabcmp3DUVsIH337h8w4hUX0WCaSZ8kskkgbcNMji62Vsr9pV1xD/ErKOIauqhIR9iEGQnzDPNZsoQWujCrgsr0KjUoVNT54fqTh2cqZZXSSysYXWHVG8WsGjAXZW7bKZwvAIoM2gufxkcd53nw8FIrIL612SfAwoaeEXnHHzFlyiLgnCIiAIiIDxna2oLa+pv8AvBry6Nnu/NUrFJC82AJcTYNAuSToABmSvo+swmGYgyxMkI0Lmh1r96wo8CpoTvRQRRutbeaxoNu8C6tae9UvLWShLSOUs5PBMLidGAxzSxzci1wsQdTcHRWqhqLBXPa3YRlW7pYyI57WJPqyAaB3EG2V1SanCqim/WxuaB9e12f1jLzsqs+s8lW2iUH5eJ3VNUoipmWU1StCaVWdPHiRM65nrSmK7JJe5dlNhc81uiikkvoWscQfvWt71t1YS4keG3wICvbl4L270bYHTzYXSukhje4Md1i0E5SvGaqOEeiGpncDUkU8WpAIdIRyAGTe8k9y9dwnC46aFkMTd2ONu61uuXaeJvnftVHX3wliMHx8jU0tTSzJGzDC1jQ1oDWgWDQAAByAGizRFkl46aqAPaWnQiyrroiWuif6wBaftNItfyVnso/FMO6QXad2Rvqu/A9iztbpemjmPMnps2vD5Hge0uzTqeocbdRxvfv4+K5wik3jftsF6dijI5T0U7N144Hj9pvMdyhBsoGG8TxbPJwPHPULFWp2S2W9x9dpddFVbXz8SEq8MG7zH/c1WJqQudugXN8l6PJgcrhZzmDLhc5LFmHUtJeSVzbji6wF+7iurNXW393xZN9vhGDzxMtlsKFHTXdYF2ZJ4DtUrsBRmonkrnA7m70NNfiwHryDvNgOwFR1BhE+KOBcHwUOpcRuvn7Gj6rO1ek0tK2NjWMAaxrQ1rQLAAaBaHs/RyjJ329p/I+T1ep6R4R3ALlEWyUAiIgCIiAIiIAiIgC4IXKIDRmwSneSXwxOJ1JjYSfEhdbdnKUf5eD+2z8QpJF7k52rwNCLAaZpu2CFp5iNg+AW8AuUTOT1JIIiLw9CIiALEhZIgNSuw2KZu7KxrxyI0PMHUHuUBU7Ctv8A4VRPF2dWQf8A2CferUiinTCfaSZ3Gco8mUo7Ayu9atmtyayNuXfZb2G+j+jicHuaZ5BpJM4yEdwOQ8lZ7Liy8hRXDsxS9wdk5c2YhttMlkFyimOAiIgCIiAIiIAiIgCIiAIiIAiIgCIiAIiIAiIgCIiAIiIAiIgCIiAIiIAiIgCIiAIiIAiIgCIiAIiIAiIgCIiAIiIAiIgCIiAIiIAiIgCIiAIiIAiIgCIiAIiIAiIgCIiAIiIAiIgCIiA//9k="/>
          <p:cNvSpPr>
            <a:spLocks noChangeAspect="1" noChangeArrowheads="1"/>
          </p:cNvSpPr>
          <p:nvPr/>
        </p:nvSpPr>
        <p:spPr bwMode="auto">
          <a:xfrm>
            <a:off x="63500" y="-1033463"/>
            <a:ext cx="2133600" cy="2133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4588" name="AutoShape 12" descr="data:image/jpeg;base64,/9j/4AAQSkZJRgABAQAAAQABAAD/2wCEAAkGBhIRERUUEhQUEhIVEBYUFRAXFxYWGBQSFBIVFBgWFhYXHSYeGBklGRUUHzAgIycpOCwtFR4xNTAqNSYrLCkBCQoKDgwOGg8PGi4kHiUqLDQtLCwsLCwqLCwsLCwsLDQsLCwsLCw0LC0vLCwtKiwsLCksLCwsLCwsLCwsLCwsLP/AABEIAOAA4AMBIgACEQEDEQH/xAAcAAEAAgIDAQAAAAAAAAAAAAAABQYCBAEDBwj/xABEEAABAwIDBAYGBggGAwEAAAABAAIDBBEFITEGEkFREyJhcYGRBzJSobHRFEJigsHhFTNDU2NykpMjRFSUwvA0g6IW/8QAGgEBAAMBAQEAAAAAAAAAAAAAAAMEBQIBBv/EADMRAAICAQICBwUIAwAAAAAAAAABAgMRBBIhMRMiMkFRYbEFgZGh0RQjM0JSceHwQ1PB/9oADAMBAAIRAxEAPwD3FERAEREAREQBERAEREAREQBERAEREAREQBERAEREAREQBERAEREAREQBERAEREAREQBERAEREAREQBERAEREAREQBERAEREAREQBERAEREAREQBERAEREAREQBERAEREAREQBERAEREAREQBERAEREAREQBERAEREAREQBFxdcFyDJkiiavaOCM23953ss65v4LX/T0zv1dNIe15DR811tZC74Lhn4cfQnkUEMQq+MMTe+Q/JYPxipH7OH+4fkvdjPOngvH4MsCKuM2lkHrwOtzY4O9xzW5TbTQPNt8sd7Lxun35FHBo9jfXLvJdFg11+1chcExkiIgCIiAIiIAiIgCIiAIiIAiIgCIiA4uhK4JUHi2KPc/oIP1hHXfwjaf+S9SyyOyagss7sSx5sbujYDLMdI2nT+Y8FqtwaafrVMhDf3LDutHedSt7DMJjp2c3aukOZJ4klYz1JfkMm8ua7XkQSTf4j9xjEyGEWiY3wH46o+oe7jYcgjI12tjQ8WXy4fI1uiToVt9GnRpkbDRdCtaeia4WcARyIupbo11uiXSkcSrTIOKKWA3geQP3Ts2Hu9lTmE48yY7pHRygZxn4tPELokgUTi8bWN33OLC3Nrx6wd2c+5evbJcTiLnX2eK8C5byXVBp9squZpDWMjkZ64I3i7k4aABYQekiSFwFXENzQyxg3HaWHUdyp9LFy2o0YtSjuR6EuLrooq1kzGyRuD2OF2vabgjvWjtFjzaSLeOb3dWNntOtx5AcSpG8LIbSWWb1ZXxxN3pHtY3m4gfFV6o9JNAz9q53a2N5HnZVN9PLVO6SYl7r5Dg0X0aOAWhieDgDRVZXvOEQK/PFLgekYNtnRVbt2GZjn2v0Z6r/AOl2Z8FN3XzJi9Dum4uCDcEZEEcQeBXpXon9Ir6hxpKp29MG3ilOsjGjNrjxeNb8R3KzHLWWSRsUuB6kiIuiQIiIAiIgCIiAjscxHoIXP1d6rBzeTYLo2ewzoo7uzkf1nu4klamOHpKqCPg0GQ9990fip17rNPYFJyjjxKy69jk+7+s0a2a7t0aD4rrIIBIG8fZ0v4rCMLYD2jUgd5RvCweRzJ5xkiZcSqBpDbwJ94WucZqPZA+6fxVg+mx8Xt8wgxKEfXb5qs03+c0oTS/xFeON1Hd9xcDG6jv+58lY/wBKQ+21P0pD7bVxtf6yXpF/q+X8ECzGKk/Uv90/gtuCvqDrB45t+KlRicX7xvmshWRnR7fMLpJr83oRTkmvwzrMap+MTdJVFn1YwBb7RFyfgFdbg6EHxC802oqDTV7r5Nka2Rp5/Vd7x71LPrLCM22Lisk3U0zYXMlGjSGv7WPNvcbFQ211I2xsldtE18L282Ee6/yUNX43vxNJNzuC/fZauh0Km1kzvtMotolfQ9jbxNPRk3YGdNGPY6wa9o7M2m3aVtbW15lryw5tiAaBwuRvOPw8lDeh+lL6+aYeoynLCftSPaQPJhPiF1bSzGHEqgO4y7w7nNB/FUtZVGFzhH+8C3bOUqEy6UAaG+Ci8beLFR9Pjthqo/EcX3uKrVabdMqKxpYK9jIuSq7RVxp6qKZpIMczHZa2B6wF+Yv5qbr5rqHhoTNPHG3V8rGDj6zgL27NfBb60ijW2+WDqq17kfVMb7gHmL+azWEbbADkAPJZrCRshERAEREAXC5XFkBW67LEGE8YRbwfn8Qp6p9R3coTaqMsMU4+o7dceTX8fMBbkM7nNB37gjkFK1lJlOEts5Qf7+46NwOFjoV0O2djdxd53+K2G5Gy7umIaSAXEcBxXM4p8ySm2cHiLNH/APLM9t3kFyNlR7fuWMuPSt0hI77/AILpO0svstHgVTfReBsQeqa4S9DYOyn8T3INlP4nu/Nax2km5N8kG0s3JvkuPuvAmxqv1L5fQ2hsqOLz5LMbLs9px8AtVm0kvsNPcD+C3IMaldrA49ov+K6XRPuIZvVJc/mjOPZ+JufWJ7yPgtDa7ZeOuh3CdyRmccozLHWtpxaeIU3VVbWNu42HLt5C2qq+LYnJK/o7bjLAubfrG/A2yA7ApnKNaMyyyUu0zx/E6WrgL2OjL93LpI+sw3yFjqsWUNS7da+N8TMg6R7TZo4ndBue4L1elwkTTtjA6kdnydh+q3zW9jmENscgpqvaN1a2xRVhTXPMn3G/sLg9NTUrW0zxK1xJfOLXkk4k20PZwVU9L+zD3AVsILjGzdnaNejGYkH8uh7DfgqzPWT0MvSU73Mz67RYte24vdpyJV7wj0itIDaplt5l2zMBLJBa9i3VpPiO5eS3dqXxLD2SW1ni8WM5ZFcvxO6se0ux8dVM6WkYaVriSYz1g5xz3t0ZR9wvqq9UbEzs1kj8nKWjVVxfFlCVUe41Ja0c16H6H9jnSSCumbaNoIgB+u85GQfZAuB2kqh4bRtppmSTRtqmNdd0DiWtd4jjfnlzBX0FsjtdTV8W9D1XMsHwOsHRm2lh9XkRkrmp9odJDo4cu8m09MU93eWFFwCuVml4IiIAiLrfJYEk2A4rxvAOxcXULUY45x3YW7x9s+r+a1JZag+tLu9gt+CzbfadUOWX+3L4liOnk1ltIsFVTtkY5jhdrgQR3qsUUrqaToJdP2b+Dm/MaLn6RM3SVx78/isamu6Vu5OzeHB7cnNPBw7VzR7Zob2zykRXaCcuvW1lEvLHfMa/ELrjkUTDWyQC7v8AGh4SgZt/nGoPatpuJMkF227wbrbj1lui8p+BlueHiXB+DJdki7GuCjIqhbLJ1y0TxsN3dbyHkFzujkPILVE6xfVWXO0kdptlw7lr1laI2Fx0A058h4rWfXBVjH8aBlawmzWAPdy3jp5C/mji0uBDO9IlhUayynOxIHBjeQ8FWaStdNKRGN6WRxIHBrebuQAUTjWPyTERx9Vrst85Zdg4q4bFUTIm9XMkdZ51d3qK+pUJRfN8StGUr+fBFjwfCRBHug7zid57+LnHiuvFmZKSL8lT8exV00hggOmUso4fYaefMr2KS60i3ZONccIqmM0fTvLI+sb2ceA/Nd2GbN9E5rCXHdaLXPq3N7BWmkoY6dlslr4e/pJHP5u92gUNl87PJFKUsmf6PAboq9i0AzVwqjZvgqrip1VaEMsl3YRSsTp9VWJXyQSCSFzo5Gm4ewlp8x8Fca8Kt4hDe616qjhWYZ6HsT6ZCd2OvsWmwbVNbYg6WmaMrfaFu0cV63FKHAFpBBFwRmCOYPEL5Pw8dYsOhzHeF6Z6KttHwStop3XhebQOP7OQ59Hf2XZ25HvUtmmajvXIt13pvaz2dFwFyqhaMS5QUpdVPIB3YWnM+2fkt7GagtjIHrPIYO8/kuqaMRRtjblln/3vWXrbE8xl2UsvzzyX1LFS2rcub5GvJI1oIbZrGjM9g1PctHCcVp6ne6GRsm4bOtwvoc+GS3KuhEsL4ybB8bmFw1G8CLqubD7EuoHSPfIHueAwBosA0G9zficu7NYsVTbTZZbLE1jbHHBr+DuUpKWFyJ/EZ44Y3SSuDGN1cVq0s8VRGJInB7DoRz5HkVztXgH02mdCHbhuHNdqN5p49i6tktmvoVP0RcHuLy9zhpc8AuOh0z029yfSbuz5eJ7GyaljuEcroXbzdPrM4EfNSLcFp6hvSR3icdXM6tnDgW6X8F1VUS1MCrDFVdGcmTNNh/FYL+9l/wCkK17J1cqrOhb4Pl5M71VMLq9zXFehzX4dPTsdJ0jJGMFyHAtd5jIldkNUbeC2NrKm7WQjWR+84co2G599goqarDNdScmjNzjyAX2UOtHifMW7a5tR5G9UYiGNuc+AA1JOgHasBBVP0h3f5ngfBbeC4I4uEs4sR6kXsX4u5u+CsICjlNLgixXRKxZk2isx7O1D/XkZGOTAXHzcoKq2VMdTKRHJL1WlsjhvfVF7cNQV6JZLLjpHlMm+ywxg8SxXCqhswlfG9sQ6peRYAk5ZHPxVy2cntbuV2npWvBD2hwIsQc7hRjNlomHqXb2XyHddR6m2V9m+S+Ajp9kcRZHbSY4YorM/WSHcZ2G1y7wHvKhqAsp478dT3rV2mcG1u7vXEcTcuTn9Y/8AFVnaDHDYgHguq6umkooz7ZPe14EnX7QGWQNB1PuVhwZ9gF5ps/KXEvPE2HcFfsNnsE1MFGWyPcQp8SbrZ8lV8SlUpV1OSr9dMo6K+JM5ERWnVQtY26l6lyi6kLbprItxXJzuPDuTr+Cl5277d5pIIsWuGRaQQQQRoQQCo7EY1J4e28TTzartfVex8md2PgpeB9C7IY19LooJz6z4xvjS0jeq/K+XWB8LKYVI9DpP6NHL6RNbu6Q/mruvnrobLJRXc2bUHmKZFYk28kA/ik+TVD7ZV8kTS6M2dvNF8uPepnGnboZJa+5Jc9xyVc21YZqaSwLSWg87W49i+b18opyi++UX7sY/4aGnWXH3+ow+OqlAP0gt7Ojb81KtwKp/1R/tN+a+b6TEqsOI+k1LbOIsJpBplpfsUvFXVXGrrP8AcSfNWp06OP5fX6lzT+ztZaspx+X0Pev0DU/6s/2m/NdM+D1TR/5RPZ0TfmvDzWVQ/wA3Wf7iX5rTqsQqx/m6o/8AvkP4riNWjb7Pr9Sez2XrYxy9v99x7C6qqGzsY+Xfa4uuN0DRt+Cxxabcmp3DUVsIH337h8w4hUX0WCaSZ8kskkgbcNMji62Vsr9pV1xD/ErKOIauqhIR9iEGQnzDPNZsoQWujCrgsr0KjUoVNT54fqTh2cqZZXSSysYXWHVG8WsGjAXZW7bKZwvAIoM2gufxkcd53nw8FIrIL612SfAwoaeEXnHHzFlyiLgnCIiAIiIDxna2oLa+pv8AvBry6Nnu/NUrFJC82AJcTYNAuSToABmSvo+swmGYgyxMkI0Lmh1r96wo8CpoTvRQRRutbeaxoNu8C6tae9UvLWShLSOUs5PBMLidGAxzSxzci1wsQdTcHRWqhqLBXPa3YRlW7pYyI57WJPqyAaB3EG2V1SanCqim/WxuaB9e12f1jLzsqs+s8lW2iUH5eJ3VNUoipmWU1StCaVWdPHiRM65nrSmK7JJe5dlNhc81uiikkvoWscQfvWt71t1YS4keG3wICvbl4L270bYHTzYXSukhje4Md1i0E5SvGaqOEeiGpncDUkU8WpAIdIRyAGTe8k9y9dwnC46aFkMTd2ONu61uuXaeJvnftVHX3wliMHx8jU0tTSzJGzDC1jQ1oDWgWDQAAByAGizRFkl46aqAPaWnQiyrroiWuif6wBaftNItfyVnso/FMO6QXad2Rvqu/A9iztbpemjmPMnps2vD5Hge0uzTqeocbdRxvfv4+K5wik3jftsF6dijI5T0U7N144Hj9pvMdyhBsoGG8TxbPJwPHPULFWp2S2W9x9dpddFVbXz8SEq8MG7zH/c1WJqQudugXN8l6PJgcrhZzmDLhc5LFmHUtJeSVzbji6wF+7iurNXW393xZN9vhGDzxMtlsKFHTXdYF2ZJ4DtUrsBRmonkrnA7m70NNfiwHryDvNgOwFR1BhE+KOBcHwUOpcRuvn7Gj6rO1ek0tK2NjWMAaxrQ1rQLAAaBaHs/RyjJ329p/I+T1ep6R4R3ALlEWyUAiIgCIiAIiIAiIgC4IXKIDRmwSneSXwxOJ1JjYSfEhdbdnKUf5eD+2z8QpJF7k52rwNCLAaZpu2CFp5iNg+AW8AuUTOT1JIIiLw9CIiALEhZIgNSuw2KZu7KxrxyI0PMHUHuUBU7Ctv8A4VRPF2dWQf8A2CferUiinTCfaSZ3Gco8mUo7Ayu9atmtyayNuXfZb2G+j+jicHuaZ5BpJM4yEdwOQ8lZ7Liy8hRXDsxS9wdk5c2YhttMlkFyimOAiIgCIiAIiIAiIgCIiAIiIAiIgCIiAIiIAiIgCIiAIiIAiIgCIiAIiIAiIgCIiAIiIAiIgCIiAIiIAiIgCIiAIiIAiIgCIiAIiIAiIgCIiAIiIAiIgCIiAIiIAiIgCIiAIiIAiIgCIiA//9k="/>
          <p:cNvSpPr>
            <a:spLocks noChangeAspect="1" noChangeArrowheads="1"/>
          </p:cNvSpPr>
          <p:nvPr/>
        </p:nvSpPr>
        <p:spPr bwMode="auto">
          <a:xfrm>
            <a:off x="63500" y="-1033463"/>
            <a:ext cx="2133600" cy="2133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4590" name="AutoShape 14" descr="data:image/jpeg;base64,/9j/4AAQSkZJRgABAQAAAQABAAD/2wCEAAkGBhIRERUUEhQUEhIVEBYUFRAXFxYWGBQSFBIVFBgWFhYXHSYeGBklGRUUHzAgIycpOCwtFR4xNTAqNSYrLCkBCQoKDgwOGg8PGi4kHiUqLDQtLCwsLCwqLCwsLCwsLDQsLCwsLCw0LC0vLCwtKiwsLCksLCwsLCwsLCwsLCwsLP/AABEIAOAA4AMBIgACEQEDEQH/xAAcAAEAAgIDAQAAAAAAAAAAAAAABQYCBAEDBwj/xABEEAABAwIDBAYGBggGAwEAAAABAAIDBBEFITEGEkFREyJhcYGRBzJSobHRFEJigsHhFTNDU2NykpMjRFSUwvA0g6IW/8QAGgEBAAMBAQEAAAAAAAAAAAAAAAMEBQIBBv/EADMRAAICAQICBwUIAwAAAAAAAAABAgMRBBIhMRMiMkFRYbEFgZGh0RQjM0JSceHwQ1PB/9oADAMBAAIRAxEAPwD3FERAEREAREQBERAEREAREQBERAEREAREQBERAEREAREQBERAEREAREQBERAEREAREQBERAEREAREQBERAEREAREQBERAEREAREQBERAEREAREQBERAEREAREQBERAEREAREQBERAEREAREQBERAEREAREQBERAEREAREQBFxdcFyDJkiiavaOCM23953ss65v4LX/T0zv1dNIe15DR811tZC74Lhn4cfQnkUEMQq+MMTe+Q/JYPxipH7OH+4fkvdjPOngvH4MsCKuM2lkHrwOtzY4O9xzW5TbTQPNt8sd7Lxun35FHBo9jfXLvJdFg11+1chcExkiIgCIiAIiIAiIgCIiAIiIAiIgCIiA4uhK4JUHi2KPc/oIP1hHXfwjaf+S9SyyOyagss7sSx5sbujYDLMdI2nT+Y8FqtwaafrVMhDf3LDutHedSt7DMJjp2c3aukOZJ4klYz1JfkMm8ua7XkQSTf4j9xjEyGEWiY3wH46o+oe7jYcgjI12tjQ8WXy4fI1uiToVt9GnRpkbDRdCtaeia4WcARyIupbo11uiXSkcSrTIOKKWA3geQP3Ts2Hu9lTmE48yY7pHRygZxn4tPELokgUTi8bWN33OLC3Nrx6wd2c+5evbJcTiLnX2eK8C5byXVBp9squZpDWMjkZ64I3i7k4aABYQekiSFwFXENzQyxg3HaWHUdyp9LFy2o0YtSjuR6EuLrooq1kzGyRuD2OF2vabgjvWjtFjzaSLeOb3dWNntOtx5AcSpG8LIbSWWb1ZXxxN3pHtY3m4gfFV6o9JNAz9q53a2N5HnZVN9PLVO6SYl7r5Dg0X0aOAWhieDgDRVZXvOEQK/PFLgekYNtnRVbt2GZjn2v0Z6r/AOl2Z8FN3XzJi9Dum4uCDcEZEEcQeBXpXon9Ir6hxpKp29MG3ilOsjGjNrjxeNb8R3KzHLWWSRsUuB6kiIuiQIiIAiIgCIiAjscxHoIXP1d6rBzeTYLo2ewzoo7uzkf1nu4klamOHpKqCPg0GQ9990fip17rNPYFJyjjxKy69jk+7+s0a2a7t0aD4rrIIBIG8fZ0v4rCMLYD2jUgd5RvCweRzJ5xkiZcSqBpDbwJ94WucZqPZA+6fxVg+mx8Xt8wgxKEfXb5qs03+c0oTS/xFeON1Hd9xcDG6jv+58lY/wBKQ+21P0pD7bVxtf6yXpF/q+X8ECzGKk/Uv90/gtuCvqDrB45t+KlRicX7xvmshWRnR7fMLpJr83oRTkmvwzrMap+MTdJVFn1YwBb7RFyfgFdbg6EHxC802oqDTV7r5Nka2Rp5/Vd7x71LPrLCM22Lisk3U0zYXMlGjSGv7WPNvcbFQ211I2xsldtE18L282Ee6/yUNX43vxNJNzuC/fZauh0Km1kzvtMotolfQ9jbxNPRk3YGdNGPY6wa9o7M2m3aVtbW15lryw5tiAaBwuRvOPw8lDeh+lL6+aYeoynLCftSPaQPJhPiF1bSzGHEqgO4y7w7nNB/FUtZVGFzhH+8C3bOUqEy6UAaG+Ci8beLFR9Pjthqo/EcX3uKrVabdMqKxpYK9jIuSq7RVxp6qKZpIMczHZa2B6wF+Yv5qbr5rqHhoTNPHG3V8rGDj6zgL27NfBb60ijW2+WDqq17kfVMb7gHmL+azWEbbADkAPJZrCRshERAEREAXC5XFkBW67LEGE8YRbwfn8Qp6p9R3coTaqMsMU4+o7dceTX8fMBbkM7nNB37gjkFK1lJlOEts5Qf7+46NwOFjoV0O2djdxd53+K2G5Gy7umIaSAXEcBxXM4p8ySm2cHiLNH/APLM9t3kFyNlR7fuWMuPSt0hI77/AILpO0svstHgVTfReBsQeqa4S9DYOyn8T3INlP4nu/Nax2km5N8kG0s3JvkuPuvAmxqv1L5fQ2hsqOLz5LMbLs9px8AtVm0kvsNPcD+C3IMaldrA49ov+K6XRPuIZvVJc/mjOPZ+JufWJ7yPgtDa7ZeOuh3CdyRmccozLHWtpxaeIU3VVbWNu42HLt5C2qq+LYnJK/o7bjLAubfrG/A2yA7ApnKNaMyyyUu0zx/E6WrgL2OjL93LpI+sw3yFjqsWUNS7da+N8TMg6R7TZo4ndBue4L1elwkTTtjA6kdnydh+q3zW9jmENscgpqvaN1a2xRVhTXPMn3G/sLg9NTUrW0zxK1xJfOLXkk4k20PZwVU9L+zD3AVsILjGzdnaNejGYkH8uh7DfgqzPWT0MvSU73Mz67RYte24vdpyJV7wj0itIDaplt5l2zMBLJBa9i3VpPiO5eS3dqXxLD2SW1ni8WM5ZFcvxO6se0ux8dVM6WkYaVriSYz1g5xz3t0ZR9wvqq9UbEzs1kj8nKWjVVxfFlCVUe41Ja0c16H6H9jnSSCumbaNoIgB+u85GQfZAuB2kqh4bRtppmSTRtqmNdd0DiWtd4jjfnlzBX0FsjtdTV8W9D1XMsHwOsHRm2lh9XkRkrmp9odJDo4cu8m09MU93eWFFwCuVml4IiIAiLrfJYEk2A4rxvAOxcXULUY45x3YW7x9s+r+a1JZag+tLu9gt+CzbfadUOWX+3L4liOnk1ltIsFVTtkY5jhdrgQR3qsUUrqaToJdP2b+Dm/MaLn6RM3SVx78/isamu6Vu5OzeHB7cnNPBw7VzR7Zob2zykRXaCcuvW1lEvLHfMa/ELrjkUTDWyQC7v8AGh4SgZt/nGoPatpuJMkF227wbrbj1lui8p+BlueHiXB+DJdki7GuCjIqhbLJ1y0TxsN3dbyHkFzujkPILVE6xfVWXO0kdptlw7lr1laI2Fx0A058h4rWfXBVjH8aBlawmzWAPdy3jp5C/mji0uBDO9IlhUayynOxIHBjeQ8FWaStdNKRGN6WRxIHBrebuQAUTjWPyTERx9Vrst85Zdg4q4bFUTIm9XMkdZ51d3qK+pUJRfN8StGUr+fBFjwfCRBHug7zid57+LnHiuvFmZKSL8lT8exV00hggOmUso4fYaefMr2KS60i3ZONccIqmM0fTvLI+sb2ceA/Nd2GbN9E5rCXHdaLXPq3N7BWmkoY6dlslr4e/pJHP5u92gUNl87PJFKUsmf6PAboq9i0AzVwqjZvgqrip1VaEMsl3YRSsTp9VWJXyQSCSFzo5Gm4ewlp8x8Fca8Kt4hDe616qjhWYZ6HsT6ZCd2OvsWmwbVNbYg6WmaMrfaFu0cV63FKHAFpBBFwRmCOYPEL5Pw8dYsOhzHeF6Z6KttHwStop3XhebQOP7OQ59Hf2XZ25HvUtmmajvXIt13pvaz2dFwFyqhaMS5QUpdVPIB3YWnM+2fkt7GagtjIHrPIYO8/kuqaMRRtjblln/3vWXrbE8xl2UsvzzyX1LFS2rcub5GvJI1oIbZrGjM9g1PctHCcVp6ne6GRsm4bOtwvoc+GS3KuhEsL4ybB8bmFw1G8CLqubD7EuoHSPfIHueAwBosA0G9zficu7NYsVTbTZZbLE1jbHHBr+DuUpKWFyJ/EZ44Y3SSuDGN1cVq0s8VRGJInB7DoRz5HkVztXgH02mdCHbhuHNdqN5p49i6tktmvoVP0RcHuLy9zhpc8AuOh0z029yfSbuz5eJ7GyaljuEcroXbzdPrM4EfNSLcFp6hvSR3icdXM6tnDgW6X8F1VUS1MCrDFVdGcmTNNh/FYL+9l/wCkK17J1cqrOhb4Pl5M71VMLq9zXFehzX4dPTsdJ0jJGMFyHAtd5jIldkNUbeC2NrKm7WQjWR+84co2G599goqarDNdScmjNzjyAX2UOtHifMW7a5tR5G9UYiGNuc+AA1JOgHasBBVP0h3f5ngfBbeC4I4uEs4sR6kXsX4u5u+CsICjlNLgixXRKxZk2isx7O1D/XkZGOTAXHzcoKq2VMdTKRHJL1WlsjhvfVF7cNQV6JZLLjpHlMm+ywxg8SxXCqhswlfG9sQ6peRYAk5ZHPxVy2cntbuV2npWvBD2hwIsQc7hRjNlomHqXb2XyHddR6m2V9m+S+Ajp9kcRZHbSY4YorM/WSHcZ2G1y7wHvKhqAsp478dT3rV2mcG1u7vXEcTcuTn9Y/8AFVnaDHDYgHguq6umkooz7ZPe14EnX7QGWQNB1PuVhwZ9gF5ps/KXEvPE2HcFfsNnsE1MFGWyPcQp8SbrZ8lV8SlUpV1OSr9dMo6K+JM5ERWnVQtY26l6lyi6kLbprItxXJzuPDuTr+Cl5277d5pIIsWuGRaQQQQRoQQCo7EY1J4e28TTzartfVex8md2PgpeB9C7IY19LooJz6z4xvjS0jeq/K+XWB8LKYVI9DpP6NHL6RNbu6Q/mruvnrobLJRXc2bUHmKZFYk28kA/ik+TVD7ZV8kTS6M2dvNF8uPepnGnboZJa+5Jc9xyVc21YZqaSwLSWg87W49i+b18opyi++UX7sY/4aGnWXH3+ow+OqlAP0gt7Ojb81KtwKp/1R/tN+a+b6TEqsOI+k1LbOIsJpBplpfsUvFXVXGrrP8AcSfNWp06OP5fX6lzT+ztZaspx+X0Pev0DU/6s/2m/NdM+D1TR/5RPZ0TfmvDzWVQ/wA3Wf7iX5rTqsQqx/m6o/8AvkP4riNWjb7Pr9Sez2XrYxy9v99x7C6qqGzsY+Xfa4uuN0DRt+Cxxabcmp3DUVsIH337h8w4hUX0WCaSZ8kskkgbcNMji62Vsr9pV1xD/ErKOIauqhIR9iEGQnzDPNZsoQWujCrgsr0KjUoVNT54fqTh2cqZZXSSysYXWHVG8WsGjAXZW7bKZwvAIoM2gufxkcd53nw8FIrIL612SfAwoaeEXnHHzFlyiLgnCIiAIiIDxna2oLa+pv8AvBry6Nnu/NUrFJC82AJcTYNAuSToABmSvo+swmGYgyxMkI0Lmh1r96wo8CpoTvRQRRutbeaxoNu8C6tae9UvLWShLSOUs5PBMLidGAxzSxzci1wsQdTcHRWqhqLBXPa3YRlW7pYyI57WJPqyAaB3EG2V1SanCqim/WxuaB9e12f1jLzsqs+s8lW2iUH5eJ3VNUoipmWU1StCaVWdPHiRM65nrSmK7JJe5dlNhc81uiikkvoWscQfvWt71t1YS4keG3wICvbl4L270bYHTzYXSukhje4Md1i0E5SvGaqOEeiGpncDUkU8WpAIdIRyAGTe8k9y9dwnC46aFkMTd2ONu61uuXaeJvnftVHX3wliMHx8jU0tTSzJGzDC1jQ1oDWgWDQAAByAGizRFkl46aqAPaWnQiyrroiWuif6wBaftNItfyVnso/FMO6QXad2Rvqu/A9iztbpemjmPMnps2vD5Hge0uzTqeocbdRxvfv4+K5wik3jftsF6dijI5T0U7N144Hj9pvMdyhBsoGG8TxbPJwPHPULFWp2S2W9x9dpddFVbXz8SEq8MG7zH/c1WJqQudugXN8l6PJgcrhZzmDLhc5LFmHUtJeSVzbji6wF+7iurNXW393xZN9vhGDzxMtlsKFHTXdYF2ZJ4DtUrsBRmonkrnA7m70NNfiwHryDvNgOwFR1BhE+KOBcHwUOpcRuvn7Gj6rO1ek0tK2NjWMAaxrQ1rQLAAaBaHs/RyjJ329p/I+T1ep6R4R3ALlEWyUAiIgCIiAIiIAiIgC4IXKIDRmwSneSXwxOJ1JjYSfEhdbdnKUf5eD+2z8QpJF7k52rwNCLAaZpu2CFp5iNg+AW8AuUTOT1JIIiLw9CIiALEhZIgNSuw2KZu7KxrxyI0PMHUHuUBU7Ctv8A4VRPF2dWQf8A2CferUiinTCfaSZ3Gco8mUo7Ayu9atmtyayNuXfZb2G+j+jicHuaZ5BpJM4yEdwOQ8lZ7Liy8hRXDsxS9wdk5c2YhttMlkFyimOAiIgCIiAIiIAiIgCIiAIiIAiIgCIiAIiIAiIgCIiAIiIAiIgCIiAIiIAiIgCIiAIiIAiIgCIiAIiIAiIgCIiAIiIAiIgCIiAIiIAiIgCIiAIiIAiIgCIiAIiIAiIgCIiAIiIAiIgCIiA//9k="/>
          <p:cNvSpPr>
            <a:spLocks noChangeAspect="1" noChangeArrowheads="1"/>
          </p:cNvSpPr>
          <p:nvPr/>
        </p:nvSpPr>
        <p:spPr bwMode="auto">
          <a:xfrm>
            <a:off x="63500" y="-1033463"/>
            <a:ext cx="2133600" cy="2133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pic>
        <p:nvPicPr>
          <p:cNvPr id="24592" name="Picture 16" descr="http://t0.gstatic.com/images?q=tbn:ANd9GcQht12DkcSK1bZ5M4LNe0RYgL9VoJJCaO6t6A6sLb0seFzNXOeWq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2924944"/>
            <a:ext cx="3024336" cy="3276364"/>
          </a:xfrm>
          <a:prstGeom prst="rect">
            <a:avLst/>
          </a:prstGeom>
          <a:noFill/>
        </p:spPr>
      </p:pic>
      <p:sp>
        <p:nvSpPr>
          <p:cNvPr id="13" name="CasellaDiTesto 12"/>
          <p:cNvSpPr txBox="1"/>
          <p:nvPr/>
        </p:nvSpPr>
        <p:spPr>
          <a:xfrm>
            <a:off x="4788024" y="2996952"/>
            <a:ext cx="25922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You can use internet for instant messaging: it’s  like a written conversation.</a:t>
            </a:r>
          </a:p>
        </p:txBody>
      </p:sp>
      <p:pic>
        <p:nvPicPr>
          <p:cNvPr id="24594" name="Picture 18" descr="http://t0.gstatic.com/images?q=tbn:ANd9GcRE4f_dtfyQP7t92lPfqR-YCTX3QKCYAw8thjXcfFVX051_I3H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0"/>
            <a:ext cx="1724025" cy="265747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t1.gstatic.com/images?q=tbn:ANd9GcRhWaVTKDEZZElGxFLd5hy3Xo7BqOfCTtIJmXTmnLu5Nn_IW1X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3" y="257598"/>
            <a:ext cx="3305931" cy="3819474"/>
          </a:xfrm>
          <a:prstGeom prst="rect">
            <a:avLst/>
          </a:prstGeom>
          <a:noFill/>
        </p:spPr>
      </p:pic>
      <p:pic>
        <p:nvPicPr>
          <p:cNvPr id="25604" name="Picture 4" descr="http://t2.gstatic.com/images?q=tbn:ANd9GcTPVzl9E6N6VrGp8zvutSCJPPdDvb7dVc9HHjXFd0bfjUEAauoe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3736" y="3789040"/>
            <a:ext cx="2835792" cy="1887092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755576" y="4437112"/>
            <a:ext cx="39604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You </a:t>
            </a:r>
            <a:r>
              <a:rPr lang="it-IT" sz="2800" dirty="0" err="1" smtClean="0"/>
              <a:t>sometimes</a:t>
            </a:r>
            <a:r>
              <a:rPr lang="it-IT" sz="2800" dirty="0" smtClean="0"/>
              <a:t> </a:t>
            </a:r>
            <a:r>
              <a:rPr lang="it-IT" sz="2800" dirty="0" err="1" smtClean="0"/>
              <a:t>receive</a:t>
            </a:r>
            <a:r>
              <a:rPr lang="it-IT" sz="2800" dirty="0" smtClean="0"/>
              <a:t> emails that you didn’t want. This is junk mail or spam.</a:t>
            </a:r>
            <a:endParaRPr lang="it-IT" sz="2800" dirty="0"/>
          </a:p>
        </p:txBody>
      </p:sp>
      <p:pic>
        <p:nvPicPr>
          <p:cNvPr id="25606" name="Picture 6" descr="http://t0.gstatic.com/images?q=tbn:ANd9GcQ3lMY6dPZpRm71usIiLb5Q2XeDE7-R3TYCOFtiWRb-tdFnklrcK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0"/>
            <a:ext cx="2000250" cy="2286001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 descr="data:image/jpeg;base64,/9j/4AAQSkZJRgABAQAAAQABAAD/2wCEAAkGBhIPERQPEhQUFRQSFxgVGBgXFhgVHxsXHBgWFhgcFRUXHSggIxkkGRYXHzsgJCgtLCwuGR81NjArNiYrODUBCQoKDgwOGQ8PGiolHyQqLCwpMCwpLCkpKTAsLCwsKSkpLCkpLSwpLCkpLCwsLCksKSksLCksKSksLCksLCksLv/AABEIAGAAYAMBIgACEQEDEQH/xAAbAAACAgMBAAAAAAAAAAAAAAAFBgMHAAIEAf/EADgQAAIBAgQFAQUGBAcAAAAAAAECEQMhAAQSMQUGEyJBUSMyYXGBBxRCkbHRFVKh8CQzNGJyguH/xAAZAQACAwEAAAAAAAAAAAAAAAAABAECBQP/xAAfEQACAgMAAgMAAAAAAAAAAAAAAQIDERIhBDEiMkH/2gAMAwEAAhEDEQA/ALxxpVqBRJIAG5NsbE4r37UOOscrUoUwRJGptQHaLkER5MDEpZeCUsvAx0+fMg1Q0lzClxNgr+PTtg/TG+Y5nWYpI1cn+R6QF9oNR1nFH8puzNppK9RyFsoJtJAJj3bnc2uJNsOaJXy6lq1GqiqGe6bBRqYsyyBYTJI84ZlRGLxkbfjxS9lg8P5hSqrllem9NxTemw1MHIVgIQkMIZTKyIv4OJafFKhP+mqhNOrWTT9J09PXr1eIjfFe5RcxxKhUqFqirmy1TpUPZl0HZ0mruQF91NVTSS4cKsaGkzyNSzORZOH/AMOOXy0PU6v3tcwAxvpPYDJNvyws1h4FHxjtl8yH+YiQdwSA0MPBgi2JZwt8Z4wKWaSjT6YrPSYxUdU1gaumFUsC7BwTGyqXuCwwn8ufanUj/EAujMIftB0mNtCgbXgqPni0YSkuFo1yn9S1sZgRleactUdaXUCu/uq3aTcrCk2JJGwMkXiMFQ+KFWmvZtjMeA49wEGtQWOKo5/BqeyGkMz04LkgT1F3i+j1+E4tdtsVXz3l2fMJRpf5tUgIBcah3iQfAK+bW3xBKG9+AtleH1Mvw0JTq9OKbGBLgAanMQWIG5EAx4GBGU5bpZOhl6Vc062equg+8VFNV9ZILGm7yyhVELEAGGgXwNHMVeqDlmrtlayAKaWlVqBgAzFapnUpBBkKo0gfHHPwxPvecTJ5yq9YUVNXUdNybCm7KAYZTUYzEimkH3lxbr6zppzbJ1pzTkKFWtl8vKdBzSXp11DArTpIwp5aqRrAKhQq6yzIwAEiSvEePcRCqgy/SMqHrHSygFmAZKckgdhLaz7MOPe97CPxTmjheVzb/wALyK1sxT1TWpJqVXYssozSohiO/SVMkW3xtmOds8uSH3qoDm6zFRS6ar0qO3UKqCC5ixYwFYkA+ZitngrBPPo8zfMQelVpHWc1UqlKlX8LUwSVBQnQW0RpZV1KVBgQMQ5LLqoCkSTePFowK4bTKAk9zMZnzB8n9cHuG5JnYtqmTYRECBaB9TjQUFWuGtXWq45DmTMKEKqVmSpUEbgmx93YGQfAO4ww1+tkmotSqVKgrOinL1D1I1EFylQ940Lqe82BnxAupXTJBdYapXa600RqhUTZmVfS28ATJI8HuA5OmjLmKrA5nMjdiwJgatFJHCkKFUSAoJ0ywsITtllmffJN8GJDjfHi49xxFjSqYBxVXO1cpXp1mGpEYEyAwjckofejfSCpPgjFrMMV19oGVBptIFifQeNjPjASiteMZihms7Vq0wWSqQwLAoT2JPaWJibib47Mnw0JUWpRd6NQWlTMT6+IsN5HwkYAZckVTNmhT9dC2weyz2LMZFj8vhbf/wBxrKK1RtVxTrSDnF85Wyop1HrrXYgODVprriHQpTdSCdB1NB7farIvdPFA1C1R/wAX/ERN/A8SL+TJInDC2b1KAxJUGY96/qB4N7kX8WvjmqFAdoDWgi3k/vikIqLyEKFF5ZJkcs1SoiKLG52vsAPnfDnUT+H0gQvUrvpCqNMgs0II9SWtawk4BcvZwUnauRqCIYHgmCR/Uj8sdnJebOZqDMV3BqSdI8BpAJvuxI3ifQgDSOV8mjh5M2ufg/cucurltdZparWMuzHUQPwqCfwj+pLGBqOC+Yy6VFKOqupiQwBBggiQbbgH6YhzebZKYKLqYsigE6d2AJm8Qsn6fHHUuETLYMoUWy0KXd6TEBQx1GmTYe0YyUmBeWB8mbFVxBnMqtVGpuAyupVgdirAgg/MEj64i4PqFFEqMWqIAjsSCS6iGYx/Me6Pj4wAdhwic/H2bgiYBi8bG8x4j54ezhA+0slaL7EWJB831FTMiGAI2NibYCUUvmkZMxUUiGBAIKwZgAyPmDgpQrRFJO6oYsTHoCTGwEj57YnzH3Kq7ZlsxUBaIoijrqAgtKuwcLFgocROqSLSZ6JOlXVemLBVksbxJYwJc+SAAIAFgBjUjPMUkatE8rVGzcO6RBuz6Y1HVa19IgCPH5YiSpIKWJE/D6YaMlRPTrEdrtQqw0G3YZII2hQTOFLi9FqTl1JYN3q9yXpnvE7zAIYNbt1fCYU0pas6u5RlqwnkqpWBMCACPXHLQ4m2RqnSOwmUZmKrTJYai0KewgkkR4kXkNFk851IaB4Prff9sdxy4rDSReNvzxecVJYZecFNYZZXLXGKdYrUcy6ghZkBQSbqpESUZe++oG0KSMNyMDcGcUFlHzGShVlqY90pBZDDQArHSVJadDbXII8vnDufUWmXZ6YUEiWcIfB7abhahi+wbxfeM2dbg+mPbTKv2PuczS0kao50oil2J8KoJJMegBP0xz8ENRqKvWULUcsxUACAWYoGA/EE0g/EHAfh2bbiMllIy6uCs71dJVlMH3V1AmDc9h7bgs645nEw4SftEo6k3i0z6Eev9MOxwoc+U5p+tvz9AfhOAlFG6StcrJkabm1tIPjDRkqiwPnb5+YGFWrTqdTVpc2InTPusUO3pEfTBTLvVXv6dRVXTJKFfMe8wA3tvjWX0Rr0ySiPvBO5gkxrVqZtbvUpc+bxjiznCRXyNFhoBRRTBS+kp7NbtJmAhI2nEHA+JBCtSo2oSxp0qcs7sl4kWWD676TEwcPnA+G1KuUitT6bM7OEIAIDGSCASL3Mbi04RtazwV8lrbKKNzNFsvU9AzGbEDVJMCdlIhh848YMZXPdoJgEbEmL2H62we5z5bZdWlNU2O0k2NmiQbE+m4O+FDh/Bqjv0y6aF1aiGVu1QrMTvpAFRJ1gRquO2MNV3RlH5HSq749HPg7mtqsAFWWYzCrfc7+Db9jhiyHATnjSIXTl6Vw7QHqki0pEqgGykzcgwAQ0nLXJBKo9eVC3SgCQq3n2l/aPYXb02FgHmlRCiBhO2zZ8Frrt+I8y9EIoUCALAfDEuMxmOIsZgVxzh/VWIk4K4yMAFdvyBTJJ0m7ayBMapmdMxP0wOzX2dUlJ0oFBiQEgf9osbevri1NIx41MHxgyW2ZUfC6jcOM1qQqUqRJR1VmdTcMoAEkEMYYXk3kP22RwvmChmFL0mDAQCV7oMBoaNjBnSYI8jE+a4NSqbr/f9k45Byfk5k0KbH1KKTfe8TgKnvFs9lB2VmTUwJCXLkeSlNZc7j3QcCuH8r0nqpXFI0UVSoQgh27qbzUbWYXVSpwsauy7QxXDLleH0qQimiIP9qhf0x0acAGRj3GYzABmMxmMwAf/2Q=="/>
          <p:cNvSpPr>
            <a:spLocks noChangeAspect="1" noChangeArrowheads="1"/>
          </p:cNvSpPr>
          <p:nvPr/>
        </p:nvSpPr>
        <p:spPr bwMode="auto">
          <a:xfrm>
            <a:off x="63500" y="-447675"/>
            <a:ext cx="914400" cy="914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7652" name="AutoShape 4" descr="data:image/jpeg;base64,/9j/4AAQSkZJRgABAQAAAQABAAD/2wCEAAkGBhIPERQPEhQUFRQSFxgVGBgXFhgVHxsXHBgWFhgcFRUXHSggIxkkGRYXHzsgJCgtLCwuGR81NjArNiYrODUBCQoKDgwOGQ8PGiolHyQqLCwpMCwpLCkpKTAsLCwsKSkpLCkpLSwpLCkpLCwsLCksKSksLCksKSksLCksLCksLv/AABEIAGAAYAMBIgACEQEDEQH/xAAbAAACAgMBAAAAAAAAAAAAAAAFBgMHAAIEAf/EADgQAAIBAgQFAQUGBAcAAAAAAAECEQMhAAQSMQUGEyJBUSMyYXGBBxRCkbHRFVKh8CQzNGJyguH/xAAZAQACAwEAAAAAAAAAAAAAAAAABAECBQP/xAAfEQACAgMAAgMAAAAAAAAAAAAAAQIDERIhBDEiMkH/2gAMAwEAAhEDEQA/ALxxpVqBRJIAG5NsbE4r37UOOscrUoUwRJGptQHaLkER5MDEpZeCUsvAx0+fMg1Q0lzClxNgr+PTtg/TG+Y5nWYpI1cn+R6QF9oNR1nFH8puzNppK9RyFsoJtJAJj3bnc2uJNsOaJXy6lq1GqiqGe6bBRqYsyyBYTJI84ZlRGLxkbfjxS9lg8P5hSqrllem9NxTemw1MHIVgIQkMIZTKyIv4OJafFKhP+mqhNOrWTT9J09PXr1eIjfFe5RcxxKhUqFqirmy1TpUPZl0HZ0mruQF91NVTSS4cKsaGkzyNSzORZOH/AMOOXy0PU6v3tcwAxvpPYDJNvyws1h4FHxjtl8yH+YiQdwSA0MPBgi2JZwt8Z4wKWaSjT6YrPSYxUdU1gaumFUsC7BwTGyqXuCwwn8ufanUj/EAujMIftB0mNtCgbXgqPni0YSkuFo1yn9S1sZgRleactUdaXUCu/uq3aTcrCk2JJGwMkXiMFQ+KFWmvZtjMeA49wEGtQWOKo5/BqeyGkMz04LkgT1F3i+j1+E4tdtsVXz3l2fMJRpf5tUgIBcah3iQfAK+bW3xBKG9+AtleH1Mvw0JTq9OKbGBLgAanMQWIG5EAx4GBGU5bpZOhl6Vc062equg+8VFNV9ZILGm7yyhVELEAGGgXwNHMVeqDlmrtlayAKaWlVqBgAzFapnUpBBkKo0gfHHPwxPvecTJ5yq9YUVNXUdNybCm7KAYZTUYzEimkH3lxbr6zppzbJ1pzTkKFWtl8vKdBzSXp11DArTpIwp5aqRrAKhQq6yzIwAEiSvEePcRCqgy/SMqHrHSygFmAZKckgdhLaz7MOPe97CPxTmjheVzb/wALyK1sxT1TWpJqVXYssozSohiO/SVMkW3xtmOds8uSH3qoDm6zFRS6ar0qO3UKqCC5ixYwFYkA+ZitngrBPPo8zfMQelVpHWc1UqlKlX8LUwSVBQnQW0RpZV1KVBgQMQ5LLqoCkSTePFowK4bTKAk9zMZnzB8n9cHuG5JnYtqmTYRECBaB9TjQUFWuGtXWq45DmTMKEKqVmSpUEbgmx93YGQfAO4ww1+tkmotSqVKgrOinL1D1I1EFylQ940Lqe82BnxAupXTJBdYapXa600RqhUTZmVfS28ATJI8HuA5OmjLmKrA5nMjdiwJgatFJHCkKFUSAoJ0ywsITtllmffJN8GJDjfHi49xxFjSqYBxVXO1cpXp1mGpEYEyAwjckofejfSCpPgjFrMMV19oGVBptIFifQeNjPjASiteMZihms7Vq0wWSqQwLAoT2JPaWJibib47Mnw0JUWpRd6NQWlTMT6+IsN5HwkYAZckVTNmhT9dC2weyz2LMZFj8vhbf/wBxrKK1RtVxTrSDnF85Wyop1HrrXYgODVprriHQpTdSCdB1NB7farIvdPFA1C1R/wAX/ERN/A8SL+TJInDC2b1KAxJUGY96/qB4N7kX8WvjmqFAdoDWgi3k/vikIqLyEKFF5ZJkcs1SoiKLG52vsAPnfDnUT+H0gQvUrvpCqNMgs0II9SWtawk4BcvZwUnauRqCIYHgmCR/Uj8sdnJebOZqDMV3BqSdI8BpAJvuxI3ifQgDSOV8mjh5M2ufg/cucurltdZparWMuzHUQPwqCfwj+pLGBqOC+Yy6VFKOqupiQwBBggiQbbgH6YhzebZKYKLqYsigE6d2AJm8Qsn6fHHUuETLYMoUWy0KXd6TEBQx1GmTYe0YyUmBeWB8mbFVxBnMqtVGpuAyupVgdirAgg/MEj64i4PqFFEqMWqIAjsSCS6iGYx/Me6Pj4wAdhwic/H2bgiYBi8bG8x4j54ezhA+0slaL7EWJB831FTMiGAI2NibYCUUvmkZMxUUiGBAIKwZgAyPmDgpQrRFJO6oYsTHoCTGwEj57YnzH3Kq7ZlsxUBaIoijrqAgtKuwcLFgocROqSLSZ6JOlXVemLBVksbxJYwJc+SAAIAFgBjUjPMUkatE8rVGzcO6RBuz6Y1HVa19IgCPH5YiSpIKWJE/D6YaMlRPTrEdrtQqw0G3YZII2hQTOFLi9FqTl1JYN3q9yXpnvE7zAIYNbt1fCYU0pas6u5RlqwnkqpWBMCACPXHLQ4m2RqnSOwmUZmKrTJYai0KewgkkR4kXkNFk851IaB4Prff9sdxy4rDSReNvzxecVJYZecFNYZZXLXGKdYrUcy6ghZkBQSbqpESUZe++oG0KSMNyMDcGcUFlHzGShVlqY90pBZDDQArHSVJadDbXII8vnDufUWmXZ6YUEiWcIfB7abhahi+wbxfeM2dbg+mPbTKv2PuczS0kao50oil2J8KoJJMegBP0xz8ENRqKvWULUcsxUACAWYoGA/EE0g/EHAfh2bbiMllIy6uCs71dJVlMH3V1AmDc9h7bgs645nEw4SftEo6k3i0z6Eev9MOxwoc+U5p+tvz9AfhOAlFG6StcrJkabm1tIPjDRkqiwPnb5+YGFWrTqdTVpc2InTPusUO3pEfTBTLvVXv6dRVXTJKFfMe8wA3tvjWX0Rr0ySiPvBO5gkxrVqZtbvUpc+bxjiznCRXyNFhoBRRTBS+kp7NbtJmAhI2nEHA+JBCtSo2oSxp0qcs7sl4kWWD676TEwcPnA+G1KuUitT6bM7OEIAIDGSCASL3Mbi04RtazwV8lrbKKNzNFsvU9AzGbEDVJMCdlIhh848YMZXPdoJgEbEmL2H62we5z5bZdWlNU2O0k2NmiQbE+m4O+FDh/Bqjv0y6aF1aiGVu1QrMTvpAFRJ1gRquO2MNV3RlH5HSq749HPg7mtqsAFWWYzCrfc7+Db9jhiyHATnjSIXTl6Vw7QHqki0pEqgGykzcgwAQ0nLXJBKo9eVC3SgCQq3n2l/aPYXb02FgHmlRCiBhO2zZ8Frrt+I8y9EIoUCALAfDEuMxmOIsZgVxzh/VWIk4K4yMAFdvyBTJJ0m7ayBMapmdMxP0wOzX2dUlJ0oFBiQEgf9osbevri1NIx41MHxgyW2ZUfC6jcOM1qQqUqRJR1VmdTcMoAEkEMYYXk3kP22RwvmChmFL0mDAQCV7oMBoaNjBnSYI8jE+a4NSqbr/f9k45Byfk5k0KbH1KKTfe8TgKnvFs9lB2VmTUwJCXLkeSlNZc7j3QcCuH8r0nqpXFI0UVSoQgh27qbzUbWYXVSpwsauy7QxXDLleH0qQimiIP9qhf0x0acAGRj3GYzABmMxmMwAf/2Q=="/>
          <p:cNvSpPr>
            <a:spLocks noChangeAspect="1" noChangeArrowheads="1"/>
          </p:cNvSpPr>
          <p:nvPr/>
        </p:nvSpPr>
        <p:spPr bwMode="auto">
          <a:xfrm>
            <a:off x="63500" y="-447675"/>
            <a:ext cx="914400" cy="914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7654" name="AutoShape 6" descr="data:image/jpeg;base64,/9j/4AAQSkZJRgABAQAAAQABAAD/2wCEAAkGBhIPERQPEhQUFRQSFxgVGBgXFhgVHxsXHBgWFhgcFRUXHSggIxkkGRYXHzsgJCgtLCwuGR81NjArNiYrODUBCQoKDgwOGQ8PGiolHyQqLCwpMCwpLCkpKTAsLCwsKSkpLCkpLSwpLCkpLCwsLCksKSksLCksKSksLCksLCksLv/AABEIAGAAYAMBIgACEQEDEQH/xAAbAAACAgMBAAAAAAAAAAAAAAAFBgMHAAIEAf/EADgQAAIBAgQFAQUGBAcAAAAAAAECEQMhAAQSMQUGEyJBUSMyYXGBBxRCkbHRFVKh8CQzNGJyguH/xAAZAQACAwEAAAAAAAAAAAAAAAAABAECBQP/xAAfEQACAgMAAgMAAAAAAAAAAAAAAQIDERIhBDEiMkH/2gAMAwEAAhEDEQA/ALxxpVqBRJIAG5NsbE4r37UOOscrUoUwRJGptQHaLkER5MDEpZeCUsvAx0+fMg1Q0lzClxNgr+PTtg/TG+Y5nWYpI1cn+R6QF9oNR1nFH8puzNppK9RyFsoJtJAJj3bnc2uJNsOaJXy6lq1GqiqGe6bBRqYsyyBYTJI84ZlRGLxkbfjxS9lg8P5hSqrllem9NxTemw1MHIVgIQkMIZTKyIv4OJafFKhP+mqhNOrWTT9J09PXr1eIjfFe5RcxxKhUqFqirmy1TpUPZl0HZ0mruQF91NVTSS4cKsaGkzyNSzORZOH/AMOOXy0PU6v3tcwAxvpPYDJNvyws1h4FHxjtl8yH+YiQdwSA0MPBgi2JZwt8Z4wKWaSjT6YrPSYxUdU1gaumFUsC7BwTGyqXuCwwn8ufanUj/EAujMIftB0mNtCgbXgqPni0YSkuFo1yn9S1sZgRleactUdaXUCu/uq3aTcrCk2JJGwMkXiMFQ+KFWmvZtjMeA49wEGtQWOKo5/BqeyGkMz04LkgT1F3i+j1+E4tdtsVXz3l2fMJRpf5tUgIBcah3iQfAK+bW3xBKG9+AtleH1Mvw0JTq9OKbGBLgAanMQWIG5EAx4GBGU5bpZOhl6Vc062equg+8VFNV9ZILGm7yyhVELEAGGgXwNHMVeqDlmrtlayAKaWlVqBgAzFapnUpBBkKo0gfHHPwxPvecTJ5yq9YUVNXUdNybCm7KAYZTUYzEimkH3lxbr6zppzbJ1pzTkKFWtl8vKdBzSXp11DArTpIwp5aqRrAKhQq6yzIwAEiSvEePcRCqgy/SMqHrHSygFmAZKckgdhLaz7MOPe97CPxTmjheVzb/wALyK1sxT1TWpJqVXYssozSohiO/SVMkW3xtmOds8uSH3qoDm6zFRS6ar0qO3UKqCC5ixYwFYkA+ZitngrBPPo8zfMQelVpHWc1UqlKlX8LUwSVBQnQW0RpZV1KVBgQMQ5LLqoCkSTePFowK4bTKAk9zMZnzB8n9cHuG5JnYtqmTYRECBaB9TjQUFWuGtXWq45DmTMKEKqVmSpUEbgmx93YGQfAO4ww1+tkmotSqVKgrOinL1D1I1EFylQ940Lqe82BnxAupXTJBdYapXa600RqhUTZmVfS28ATJI8HuA5OmjLmKrA5nMjdiwJgatFJHCkKFUSAoJ0ywsITtllmffJN8GJDjfHi49xxFjSqYBxVXO1cpXp1mGpEYEyAwjckofejfSCpPgjFrMMV19oGVBptIFifQeNjPjASiteMZihms7Vq0wWSqQwLAoT2JPaWJibib47Mnw0JUWpRd6NQWlTMT6+IsN5HwkYAZckVTNmhT9dC2weyz2LMZFj8vhbf/wBxrKK1RtVxTrSDnF85Wyop1HrrXYgODVprriHQpTdSCdB1NB7farIvdPFA1C1R/wAX/ERN/A8SL+TJInDC2b1KAxJUGY96/qB4N7kX8WvjmqFAdoDWgi3k/vikIqLyEKFF5ZJkcs1SoiKLG52vsAPnfDnUT+H0gQvUrvpCqNMgs0II9SWtawk4BcvZwUnauRqCIYHgmCR/Uj8sdnJebOZqDMV3BqSdI8BpAJvuxI3ifQgDSOV8mjh5M2ufg/cucurltdZparWMuzHUQPwqCfwj+pLGBqOC+Yy6VFKOqupiQwBBggiQbbgH6YhzebZKYKLqYsigE6d2AJm8Qsn6fHHUuETLYMoUWy0KXd6TEBQx1GmTYe0YyUmBeWB8mbFVxBnMqtVGpuAyupVgdirAgg/MEj64i4PqFFEqMWqIAjsSCS6iGYx/Me6Pj4wAdhwic/H2bgiYBi8bG8x4j54ezhA+0slaL7EWJB831FTMiGAI2NibYCUUvmkZMxUUiGBAIKwZgAyPmDgpQrRFJO6oYsTHoCTGwEj57YnzH3Kq7ZlsxUBaIoijrqAgtKuwcLFgocROqSLSZ6JOlXVemLBVksbxJYwJc+SAAIAFgBjUjPMUkatE8rVGzcO6RBuz6Y1HVa19IgCPH5YiSpIKWJE/D6YaMlRPTrEdrtQqw0G3YZII2hQTOFLi9FqTl1JYN3q9yXpnvE7zAIYNbt1fCYU0pas6u5RlqwnkqpWBMCACPXHLQ4m2RqnSOwmUZmKrTJYai0KewgkkR4kXkNFk851IaB4Prff9sdxy4rDSReNvzxecVJYZecFNYZZXLXGKdYrUcy6ghZkBQSbqpESUZe++oG0KSMNyMDcGcUFlHzGShVlqY90pBZDDQArHSVJadDbXII8vnDufUWmXZ6YUEiWcIfB7abhahi+wbxfeM2dbg+mPbTKv2PuczS0kao50oil2J8KoJJMegBP0xz8ENRqKvWULUcsxUACAWYoGA/EE0g/EHAfh2bbiMllIy6uCs71dJVlMH3V1AmDc9h7bgs645nEw4SftEo6k3i0z6Eev9MOxwoc+U5p+tvz9AfhOAlFG6StcrJkabm1tIPjDRkqiwPnb5+YGFWrTqdTVpc2InTPusUO3pEfTBTLvVXv6dRVXTJKFfMe8wA3tvjWX0Rr0ySiPvBO5gkxrVqZtbvUpc+bxjiznCRXyNFhoBRRTBS+kp7NbtJmAhI2nEHA+JBCtSo2oSxp0qcs7sl4kWWD676TEwcPnA+G1KuUitT6bM7OEIAIDGSCASL3Mbi04RtazwV8lrbKKNzNFsvU9AzGbEDVJMCdlIhh848YMZXPdoJgEbEmL2H62we5z5bZdWlNU2O0k2NmiQbE+m4O+FDh/Bqjv0y6aF1aiGVu1QrMTvpAFRJ1gRquO2MNV3RlH5HSq749HPg7mtqsAFWWYzCrfc7+Db9jhiyHATnjSIXTl6Vw7QHqki0pEqgGykzcgwAQ0nLXJBKo9eVC3SgCQq3n2l/aPYXb02FgHmlRCiBhO2zZ8Frrt+I8y9EIoUCALAfDEuMxmOIsZgVxzh/VWIk4K4yMAFdvyBTJJ0m7ayBMapmdMxP0wOzX2dUlJ0oFBiQEgf9osbevri1NIx41MHxgyW2ZUfC6jcOM1qQqUqRJR1VmdTcMoAEkEMYYXk3kP22RwvmChmFL0mDAQCV7oMBoaNjBnSYI8jE+a4NSqbr/f9k45Byfk5k0KbH1KKTfe8TgKnvFs9lB2VmTUwJCXLkeSlNZc7j3QcCuH8r0nqpXFI0UVSoQgh27qbzUbWYXVSpwsauy7QxXDLleH0qQimiIP9qhf0x0acAGRj3GYzABmMxmMwAf/2Q=="/>
          <p:cNvSpPr>
            <a:spLocks noChangeAspect="1" noChangeArrowheads="1"/>
          </p:cNvSpPr>
          <p:nvPr/>
        </p:nvSpPr>
        <p:spPr bwMode="auto">
          <a:xfrm>
            <a:off x="63500" y="-447675"/>
            <a:ext cx="914400" cy="914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pic>
        <p:nvPicPr>
          <p:cNvPr id="27656" name="Picture 8" descr="http://t1.gstatic.com/images?q=tbn:ANd9GcSvEJYil6crDz7K8kBqaDqQy8DdDAYZPSxvcPp_YlpY8kicdQl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0"/>
            <a:ext cx="2057400" cy="2219326"/>
          </a:xfrm>
          <a:prstGeom prst="rect">
            <a:avLst/>
          </a:prstGeom>
          <a:noFill/>
        </p:spPr>
      </p:pic>
      <p:pic>
        <p:nvPicPr>
          <p:cNvPr id="27658" name="Picture 10" descr="http://www.colourbox.com/preview/1994356-107026-3d-illustration-of-keyboard-closeup-with-yellow-smile-ke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7" y="557300"/>
            <a:ext cx="4032449" cy="3024337"/>
          </a:xfrm>
          <a:prstGeom prst="rect">
            <a:avLst/>
          </a:prstGeom>
          <a:noFill/>
        </p:spPr>
      </p:pic>
      <p:pic>
        <p:nvPicPr>
          <p:cNvPr id="27660" name="Picture 12" descr="http://t1.gstatic.com/images?q=tbn:ANd9GcSXn-mWpPtzE0yErosku7UjUmQUa2s0Csft3ctXqIVpBVIDqvPqO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770813"/>
            <a:ext cx="3744416" cy="3087187"/>
          </a:xfrm>
          <a:prstGeom prst="rect">
            <a:avLst/>
          </a:prstGeom>
          <a:noFill/>
        </p:spPr>
      </p:pic>
      <p:sp>
        <p:nvSpPr>
          <p:cNvPr id="8" name="CasellaDiTesto 7"/>
          <p:cNvSpPr txBox="1"/>
          <p:nvPr/>
        </p:nvSpPr>
        <p:spPr>
          <a:xfrm>
            <a:off x="5004048" y="3212976"/>
            <a:ext cx="3456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You use the keyboard to type messages.</a:t>
            </a:r>
            <a:endParaRPr lang="it-IT" sz="3200" dirty="0"/>
          </a:p>
        </p:txBody>
      </p:sp>
    </p:spTree>
  </p:cSld>
  <p:clrMapOvr>
    <a:masterClrMapping/>
  </p:clrMapOvr>
  <p:transition spd="slow" advClick="0" advTm="5000">
    <p:checke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0.gstatic.com/images?q=tbn:ANd9GcQu-c619DjwyIbETFfM8Plc94kDzJNU6cfIplR8bPMxqB3z5-eV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32656"/>
            <a:ext cx="3672408" cy="2967308"/>
          </a:xfrm>
          <a:prstGeom prst="rect">
            <a:avLst/>
          </a:prstGeom>
          <a:noFill/>
        </p:spPr>
      </p:pic>
      <p:pic>
        <p:nvPicPr>
          <p:cNvPr id="1028" name="Picture 4" descr="http://t3.gstatic.com/images?q=tbn:ANd9GcQtknil2L-vxwi9RvPoqEu-yrazE-AoItYRuEBGN_xzAv7_nJw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077072"/>
            <a:ext cx="2619375" cy="1743076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2987824" y="4797152"/>
            <a:ext cx="51845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</a:t>
            </a:r>
            <a:r>
              <a:rPr lang="it-IT" sz="2800" dirty="0" smtClean="0"/>
              <a:t>connects  one web page to another. It’s usually a word or a phrase in blue and underlined</a:t>
            </a:r>
            <a:r>
              <a:rPr lang="it-IT" sz="2400" dirty="0" smtClean="0"/>
              <a:t>.</a:t>
            </a:r>
            <a:endParaRPr lang="it-IT" sz="2400" dirty="0"/>
          </a:p>
        </p:txBody>
      </p:sp>
      <p:pic>
        <p:nvPicPr>
          <p:cNvPr id="1030" name="Picture 6" descr="http://t0.gstatic.com/images?q=tbn:ANd9GcQCwqC5D7cGLqjMYQSHRhzVx1MVR6DkfEoBXu5Dr05ErB4vEl68Q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0"/>
            <a:ext cx="1933575" cy="2362201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8000"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10" name="Picture 14" descr="http://t0.gstatic.com/images?q=tbn:ANd9GcQG29XrC_ili9LT5rnRoyidWYD3i6qgJWu033yhLgKeqXcNMTD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0"/>
            <a:ext cx="2143125" cy="2143125"/>
          </a:xfrm>
          <a:prstGeom prst="rect">
            <a:avLst/>
          </a:prstGeom>
          <a:noFill/>
        </p:spPr>
      </p:pic>
      <p:pic>
        <p:nvPicPr>
          <p:cNvPr id="29716" name="Picture 20" descr="http://t2.gstatic.com/images?q=tbn:ANd9GcRqYwoWkLdj4AIoaMZnySssv1wb2jktEDKSb25xigbMijC1QYc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1772816"/>
            <a:ext cx="1279028" cy="1279028"/>
          </a:xfrm>
          <a:prstGeom prst="rect">
            <a:avLst/>
          </a:prstGeom>
          <a:noFill/>
        </p:spPr>
      </p:pic>
      <p:pic>
        <p:nvPicPr>
          <p:cNvPr id="29718" name="Picture 22" descr="http://t0.gstatic.com/images?q=tbn:ANd9GcRthOITMOWtynJAg9mb50ireVYnA4OGylvoPKxuwUgIR0IHvgv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7428" y="2996952"/>
            <a:ext cx="1605781" cy="1462287"/>
          </a:xfrm>
          <a:prstGeom prst="rect">
            <a:avLst/>
          </a:prstGeom>
          <a:noFill/>
        </p:spPr>
      </p:pic>
      <p:pic>
        <p:nvPicPr>
          <p:cNvPr id="29720" name="Picture 24" descr="http://t0.gstatic.com/images?q=tbn:ANd9GcS_I7IrhuR8Wy_-z-qUY267MxVIMUOzVddwMfVCHHuEUxTGs0SOF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175" y="3140968"/>
            <a:ext cx="1285225" cy="1514952"/>
          </a:xfrm>
          <a:prstGeom prst="rect">
            <a:avLst/>
          </a:prstGeom>
          <a:noFill/>
        </p:spPr>
      </p:pic>
      <p:pic>
        <p:nvPicPr>
          <p:cNvPr id="29722" name="Picture 26" descr="http://t3.gstatic.com/images?q=tbn:ANd9GcSbo_fsB5YFcUcKy1HtEjD0-nWzQeR3BtbGWaO83u-evdxeq1w02Q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35696" y="1700808"/>
            <a:ext cx="978675" cy="1349897"/>
          </a:xfrm>
          <a:prstGeom prst="rect">
            <a:avLst/>
          </a:prstGeom>
          <a:noFill/>
        </p:spPr>
      </p:pic>
      <p:pic>
        <p:nvPicPr>
          <p:cNvPr id="29724" name="Picture 28" descr="http://t2.gstatic.com/images?q=tbn:ANd9GcSyuIGj4M789D9ypgQ-A1FXFFlAK82BQ17F-cHCE-gYjLWpM7aW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63888" y="1477684"/>
            <a:ext cx="1224136" cy="1193533"/>
          </a:xfrm>
          <a:prstGeom prst="rect">
            <a:avLst/>
          </a:prstGeom>
          <a:noFill/>
        </p:spPr>
      </p:pic>
      <p:sp>
        <p:nvSpPr>
          <p:cNvPr id="15" name="CasellaDiTesto 14"/>
          <p:cNvSpPr txBox="1"/>
          <p:nvPr/>
        </p:nvSpPr>
        <p:spPr>
          <a:xfrm>
            <a:off x="2411760" y="3212976"/>
            <a:ext cx="37444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You use the mouse to move around the screen of your computer.</a:t>
            </a:r>
            <a:endParaRPr lang="it-IT" sz="2800" dirty="0"/>
          </a:p>
        </p:txBody>
      </p:sp>
      <p:pic>
        <p:nvPicPr>
          <p:cNvPr id="29726" name="Picture 30" descr="http://t1.gstatic.com/images?q=tbn:ANd9GcQflHWPl9iOBVO9ZXcAA_Fzg4WZr-GW3XVT4Pd5tgZ5vPBWri1v8w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76056" y="4725144"/>
            <a:ext cx="1216228" cy="1195958"/>
          </a:xfrm>
          <a:prstGeom prst="rect">
            <a:avLst/>
          </a:prstGeom>
          <a:noFill/>
        </p:spPr>
      </p:pic>
      <p:pic>
        <p:nvPicPr>
          <p:cNvPr id="29728" name="Picture 32" descr="http://t0.gstatic.com/images?q=tbn:ANd9GcQ-wNfHcWX8ZF8RwpuOUsBEaUL7QolF9xDrg-Y2A4nKOAZBqzZojw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19872" y="5002496"/>
            <a:ext cx="1152128" cy="1323018"/>
          </a:xfrm>
          <a:prstGeom prst="rect">
            <a:avLst/>
          </a:prstGeom>
          <a:noFill/>
        </p:spPr>
      </p:pic>
      <p:pic>
        <p:nvPicPr>
          <p:cNvPr id="29730" name="Picture 34" descr="http://t1.gstatic.com/images?q=tbn:ANd9GcSn4hIYYhUJWCi8R2TCX0ixAarJixUnNlASu205-8RhA1L-nQXcww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403648" y="4869160"/>
            <a:ext cx="1224136" cy="1279779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t2.gstatic.com/images?q=tbn:ANd9GcQr0DfBADfnR1_qbll-aWd6fSsyvMEffhaNUuetPv2KEgYjyki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1583" y="4077073"/>
            <a:ext cx="3760737" cy="2780928"/>
          </a:xfrm>
          <a:prstGeom prst="rect">
            <a:avLst/>
          </a:prstGeom>
          <a:noFill/>
        </p:spPr>
      </p:pic>
      <p:pic>
        <p:nvPicPr>
          <p:cNvPr id="31748" name="Picture 4" descr="http://t1.gstatic.com/images?q=tbn:ANd9GcQL0-dCVDDRm6vHIIxDmoo7fJArd__BabvD8mgox2SzsHnS-HR4M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60648"/>
            <a:ext cx="2664296" cy="2664296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971600" y="3140968"/>
            <a:ext cx="3456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The net </a:t>
            </a:r>
            <a:r>
              <a:rPr lang="it-IT" sz="3200" dirty="0" err="1" smtClean="0"/>
              <a:t>is</a:t>
            </a:r>
            <a:r>
              <a:rPr lang="it-IT" sz="3200" dirty="0" smtClean="0"/>
              <a:t> another word of internet.</a:t>
            </a:r>
            <a:endParaRPr lang="it-IT" sz="3200" dirty="0"/>
          </a:p>
        </p:txBody>
      </p:sp>
      <p:pic>
        <p:nvPicPr>
          <p:cNvPr id="31750" name="Picture 6" descr="http://t0.gstatic.com/images?q=tbn:ANd9GcRyh85k1Venzi0FXk3HedB8g7v72xG2sdNGQsll-l4_3ST11MZv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0"/>
            <a:ext cx="2066925" cy="2209801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split orient="vert"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t0.gstatic.com/images?q=tbn:ANd9GcTLXrR30ukLhrqCPgjHXKn96unj32cFpE4hzRHIiQyFcU0YT3J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0"/>
            <a:ext cx="3439270" cy="3439270"/>
          </a:xfrm>
          <a:prstGeom prst="rect">
            <a:avLst/>
          </a:prstGeom>
          <a:noFill/>
        </p:spPr>
      </p:pic>
      <p:pic>
        <p:nvPicPr>
          <p:cNvPr id="32772" name="Picture 4" descr="http://t0.gstatic.com/images?q=tbn:ANd9GcT-Vm4vq52D7rXS537IxNBtcLFht4pu5HRyTpJpMs_5r6L_LYWh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284984"/>
            <a:ext cx="3672408" cy="2750763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4932040" y="3933056"/>
            <a:ext cx="23042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Online means connected to internet.</a:t>
            </a:r>
            <a:endParaRPr lang="it-IT" sz="2800" dirty="0"/>
          </a:p>
        </p:txBody>
      </p:sp>
      <p:pic>
        <p:nvPicPr>
          <p:cNvPr id="32774" name="Picture 6" descr="http://t1.gstatic.com/images?q=tbn:ANd9GcR4v39it3P07Ai9rxFiuf7WB-vskuqkOYhllYU9NLTH0HU28TH_4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0"/>
            <a:ext cx="2114550" cy="2171701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pull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t3.gstatic.com/images?q=tbn:ANd9GcQXmFHJ1z2aulXsideTqFCu5f65_qLfuaniGBG6jvw9ht0r2nb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0"/>
            <a:ext cx="1971675" cy="2324101"/>
          </a:xfrm>
          <a:prstGeom prst="rect">
            <a:avLst/>
          </a:prstGeom>
          <a:noFill/>
        </p:spPr>
      </p:pic>
      <p:pic>
        <p:nvPicPr>
          <p:cNvPr id="33796" name="Picture 4" descr="http://t3.gstatic.com/images?q=tbn:ANd9GcR0w7w5-LCXrdXS7cnEbaQ2jxNtncqSyEyVFQ_7N_02fR1gpQA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89366"/>
            <a:ext cx="2592288" cy="2923610"/>
          </a:xfrm>
          <a:prstGeom prst="rect">
            <a:avLst/>
          </a:prstGeom>
          <a:noFill/>
        </p:spPr>
      </p:pic>
      <p:pic>
        <p:nvPicPr>
          <p:cNvPr id="33800" name="Picture 8" descr="http://t1.gstatic.com/images?q=tbn:ANd9GcRQFS580AxSXiVGNNnfldL1lMp4ZgoHeJd59sL_9n0I4QDPN1e2r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645024"/>
            <a:ext cx="2736304" cy="2736304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827584" y="3789040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You can download a podcast from internet and play it on your iPod.</a:t>
            </a:r>
            <a:endParaRPr lang="it-IT" sz="2400" dirty="0"/>
          </a:p>
        </p:txBody>
      </p:sp>
    </p:spTree>
  </p:cSld>
  <p:clrMapOvr>
    <a:masterClrMapping/>
  </p:clrMapOvr>
  <p:transition spd="slow" advClick="0" advTm="5000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t2.gstatic.com/images?q=tbn:ANd9GcQ6sMIeBJwJqRAs8D6_XcDcTB2LA1sajubRBO21y8l1XXoZY96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221088"/>
            <a:ext cx="1943100" cy="1943100"/>
          </a:xfrm>
          <a:prstGeom prst="rect">
            <a:avLst/>
          </a:prstGeom>
          <a:noFill/>
        </p:spPr>
      </p:pic>
      <p:pic>
        <p:nvPicPr>
          <p:cNvPr id="34820" name="Picture 4" descr="http://t3.gstatic.com/images?q=tbn:ANd9GcQmQ4_xJfoq0USCpn7yh05_MYdXN5RmVhrB7EcqJ4gmJ6RH064zS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0"/>
            <a:ext cx="3528392" cy="3420064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467544" y="4293096"/>
            <a:ext cx="40324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When you quit a computer program, you close it.</a:t>
            </a:r>
            <a:endParaRPr lang="it-IT" sz="2800" dirty="0"/>
          </a:p>
        </p:txBody>
      </p:sp>
      <p:pic>
        <p:nvPicPr>
          <p:cNvPr id="34822" name="Picture 6" descr="http://t2.gstatic.com/images?q=tbn:ANd9GcTT3B5XcA5lTGChEudvS-O9YR2kF83Hi7Fz2oRbzZR4RA2GbhX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0"/>
            <a:ext cx="2200275" cy="207645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pull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6" name="Picture 6" descr="http://t1.gstatic.com/images?q=tbn:ANd9GcQcQwNZqF_G0oRvLGc1WiwigesR8rYkA7tqGYvmrgaAM4wu6WzV1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221088"/>
            <a:ext cx="1800200" cy="1800200"/>
          </a:xfrm>
          <a:prstGeom prst="rect">
            <a:avLst/>
          </a:prstGeom>
          <a:noFill/>
        </p:spPr>
      </p:pic>
      <p:sp>
        <p:nvSpPr>
          <p:cNvPr id="35848" name="AutoShape 8" descr="data:image/jpeg;base64,/9j/4AAQSkZJRgABAQAAAQABAAD/2wCEAAkGBhQSERUUEBIVFRIWFhUVFBcYFRQcHxYWFRUVFBgYFBcZGyceHR0kGhsXIy8gIycpLSwsFR8xQTAqNScsLCkBCQoKDgwOGg8PGjUkHyM1KS0vMjAsNTUyNTYrLCksLCosLDIsKTUqLCwvKSwsLDUwMDUtLDQuMDI0LC0sKSkvLP/AABEIAGYAZgMBIgACEQEDEQH/xAAbAAEAAwADAQAAAAAAAAAAAAAABAUGAgMHAf/EAD8QAAEDAQUEBgcECgMAAAAAAAEAAgMRBAUSITEGQVGBEyIyUmFxI0JykaGxwQdT0fAUM0NiY3OCk7LhFSQ0/8QAGgEAAgMBAQAAAAAAAAAAAAAAAAMCBAUBBv/EAC0RAAICAQMBBgUFAQAAAAAAAAABAgMRBBIhQRMxUWFx8CIygZGxocHR4fEF/9oADAMBAAIRAxEAPwD3FERABEWYvi+DMTFCaRDKSQHtHeyM8OLuQSrro1R3SJwg5vCJ821EYcQxkkgaaOcxoIqNQCSMVPCqnWC8o5m4onBw38QeDgcwfNUlmu4BoB6opQAbgotru1zXdJG4tePXb8nt0cPNZkNfJS+JcD3VF8I16LP3dtPmGWkBjjk147D+fqnwKvwVqV2RsWYsryi4vDPqIiYRCIiACIiACIspfd99MTFCaRDKR4Pb4sYe7xdv0CTddGmO6QyutzeEcr4vozExwupEKiSQav4sjPDi7kF9sNkDQMgKDqjgF02OzAAEilOyOClmRedtvlbLdIuqCSwjvMi+GRRzIut1pHeHvSdx1QFrsTXg5DPUHQ+YUSyW+aymjavi+7ccwP4bj8ipX6SNwJ5H6rrkfiFC33kKcLpVvMWT2ZWGaG7L3jnbWN2Y7TTkWng4ahTVgZ7I4Oa6N2GUkNjw9ok7juI413LUXFexlxskp0sTi19NCRvC9HpbZX1do1joZ90FCW1MtkRFYFBERAGV2lvRz3dC3qRVwveTTG6gJjDtwoRXedFEs9lLadmg0GdAr+OBrpbRHI0Oa7o30I7zcJ+LVUW7ZySKrrK4ub9245j2SdfgVR12gla91b5wuH6dH+z+/QsUahRW2Xv1Bce97gPrVcSOJJ5/gq+O9hXDICxw1Brl57wpXS10K85OMoS2yWGaUUpLKO3C3gPn819xroMi6n2oA0LgD5hLyT2ksyLqntQaCXaBdL5wBUnJcLosRtUuJ49Cw6d4938fDLerWk08tTZsXd1fghd041R3MuNm7AT/ANiUdZwpEO6w7/M/LzXG7zgvKZu6RrXjmM/irzGs5fb3x2uGWOMyHA4OaHNaSGncXZVz0Xs660o9nBcY4+nP8mFKbctzNeioY9soQaTtkgPGVlG/3G1Z7yryOQOALSCDmCDUEeBCVKEo/MhmTkiIoAVlp6tqYe/E9vNjmvHwLlJL1GvrIwv7soB8ngs+ZC+l6s4zFMU3hs6rxuyOcekbnucMnDyP0Ky9t2emhq6EmRnADPm3fyWsxri6RLt08Lo7bFn8/R+15EoXSreYswjr2NCKUd+dyt7u2LfIzHK8sLsw3DU+bqn4K1stiZPKJ3MGBv6vLOQ9937o9Uc+CuJ7W1gq40H50VOv/mVUSeFufmu7y837wWJ6ydiXT0MPbtmJoqAnFFUVe2pwji5uvuWqu9rGxtbEQWAZEGteJJ4lVl67TUaSHdGwauJof9cs1mn3hNQus7TCK4ukcDieKfdaYTxdn4LW0+hjXB7Vtz794+xVsunY1l5wb8vWc23le2ASROLHsd2hTRwzGeVMkunaIvgjkmDRjbUlhrQgkHEztDMeIXTf95Mls72tzBFcWgyViqmUbFlCHMzV1bfODgy1hrmHIvAoRXvt0I8qc1pZHmw+ns+UFQZoQerhJzkiHqkVqQMiKrz26tnpLW8BgIjr15D2QN9DvPgF6Ve8ANllYNOhe0cmEBP1EK1JRXXvQ7uNfZbQJGBzcwRUIqTYW0Y7FEfAIsJrHA4sL/ZWzyU1aMY/oIf9FFEtc+OfvzVvNHiaWnQgg8xRZiwS+iZXUDCfNvVPyVuj4oY8H+f8K9vDyTzIoY9O6n7Fp638Rw9Ufujed+i6JZTI4saaNH6xw/waeJ3ncFNY8NADRQAUAG4BWNu31E5ycrwvXowABVxGXADTP8Fl7Tej5ZCyMGWUa50ZHXvu0HsipPBTL8mwnGaYQ3jwqdFm7PtJ0dmjjgFHYcT309d/WdhHGp7R4KzVVtinFckl8b5LSaCKzkPtL+mn1a2mTP5bNG+06pKhf8y98jSThbiHVGmu/jzVNjJNSSScyTv813xp/Z45fLGltdlzyCrDLJHG178IDGDIvce04FWTLksrTWQ9K7X0jy/P2ez8FRxurqa+amQpc9z6nMIvxb20oxuQyGVAPIBcgcQNTqCD7iq6BVl732X1s9l68j+q9zdGA5EA73H4Ks4pcnTT/ZlJWxNHA0RW2ytz/o1naw66lFlSeZNjy4WGvW2dA98bjgq9zg4jRjjiq3iakhblRbZdkctOkYHU0qE2m7sm3jIuyG9GDjv8UDLNC99NMsvMnepMV126fUiFp4arbwWJjBRjAPILuUpamb7uCKpijJWT7Po61ne6Q+JVTf32bFtX2I03mN2h9k7l6GihC+yEtyY3au48Me10b8ErTG/uu3+ydCpEa9bva4YbS0tmYHeNMx5FYC+Nh57PV0Hpou6T1mjwdv5rUq1sZ8T4f6f0QcfAoxeFHljY3vcKVw03iqmQutTso7KR4uJ+QH1V99nNzvD5ZZo8Jccgd35C9ADANAFWu1ktzUcYOqKPM7PsVbLR/wCiTAw6tbkOdMzzK2Vw7JQ2UDA2ruJ+iu0VKds5/MySWAiIlnQiIgAiIgAiIgAiIgD4G00X1EQAREQAREQB/9k="/>
          <p:cNvSpPr>
            <a:spLocks noChangeAspect="1" noChangeArrowheads="1"/>
          </p:cNvSpPr>
          <p:nvPr/>
        </p:nvSpPr>
        <p:spPr bwMode="auto">
          <a:xfrm>
            <a:off x="63500" y="-477838"/>
            <a:ext cx="971550" cy="9715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35850" name="AutoShape 10" descr="data:image/jpeg;base64,/9j/4AAQSkZJRgABAQAAAQABAAD/2wCEAAkGBhQSERUUEBIVFRIWFhUVFBcYFRQcHxYWFRUVFBgYFBcZGyceHR0kGhsXIy8gIycpLSwsFR8xQTAqNScsLCkBCQoKDgwOGg8PGjUkHyM1KS0vMjAsNTUyNTYrLCksLCosLDIsKTUqLCwvKSwsLDUwMDUtLDQuMDI0LC0sKSkvLP/AABEIAGYAZgMBIgACEQEDEQH/xAAbAAEAAwADAQAAAAAAAAAAAAAABAUGAgMHAf/EAD8QAAEDAQUEBgcECgMAAAAAAAEAAgMRBAUSITEGQVGBEyIyUmFxI0JykaGxwQdT0fAUM0NiY3OCk7LhFSQ0/8QAGgEAAgMBAQAAAAAAAAAAAAAAAAMCBAUBBv/EAC0RAAICAQMBBgUFAQAAAAAAAAABAgMRBBIhQRMxUWFx8CIygZGxocHR4fEF/9oADAMBAAIRAxEAPwD3FERABEWYvi+DMTFCaRDKSQHtHeyM8OLuQSrro1R3SJwg5vCJ821EYcQxkkgaaOcxoIqNQCSMVPCqnWC8o5m4onBw38QeDgcwfNUlmu4BoB6opQAbgotru1zXdJG4tePXb8nt0cPNZkNfJS+JcD3VF8I16LP3dtPmGWkBjjk147D+fqnwKvwVqV2RsWYsryi4vDPqIiYRCIiACIiACIspfd99MTFCaRDKR4Pb4sYe7xdv0CTddGmO6QyutzeEcr4vozExwupEKiSQav4sjPDi7kF9sNkDQMgKDqjgF02OzAAEilOyOClmRedtvlbLdIuqCSwjvMi+GRRzIut1pHeHvSdx1QFrsTXg5DPUHQ+YUSyW+aymjavi+7ccwP4bj8ipX6SNwJ5H6rrkfiFC33kKcLpVvMWT2ZWGaG7L3jnbWN2Y7TTkWng4ahTVgZ7I4Oa6N2GUkNjw9ok7juI413LUXFexlxskp0sTi19NCRvC9HpbZX1do1joZ90FCW1MtkRFYFBERAGV2lvRz3dC3qRVwveTTG6gJjDtwoRXedFEs9lLadmg0GdAr+OBrpbRHI0Oa7o30I7zcJ+LVUW7ZySKrrK4ub9245j2SdfgVR12gla91b5wuH6dH+z+/QsUahRW2Xv1Bce97gPrVcSOJJ5/gq+O9hXDICxw1Brl57wpXS10K85OMoS2yWGaUUpLKO3C3gPn819xroMi6n2oA0LgD5hLyT2ksyLqntQaCXaBdL5wBUnJcLosRtUuJ49Cw6d4938fDLerWk08tTZsXd1fghd041R3MuNm7AT/ANiUdZwpEO6w7/M/LzXG7zgvKZu6RrXjmM/irzGs5fb3x2uGWOMyHA4OaHNaSGncXZVz0Xs660o9nBcY4+nP8mFKbctzNeioY9soQaTtkgPGVlG/3G1Z7yryOQOALSCDmCDUEeBCVKEo/MhmTkiIoAVlp6tqYe/E9vNjmvHwLlJL1GvrIwv7soB8ngs+ZC+l6s4zFMU3hs6rxuyOcekbnucMnDyP0Ky9t2emhq6EmRnADPm3fyWsxri6RLt08Lo7bFn8/R+15EoXSreYswjr2NCKUd+dyt7u2LfIzHK8sLsw3DU+bqn4K1stiZPKJ3MGBv6vLOQ9937o9Uc+CuJ7W1gq40H50VOv/mVUSeFufmu7y837wWJ6ydiXT0MPbtmJoqAnFFUVe2pwji5uvuWqu9rGxtbEQWAZEGteJJ4lVl67TUaSHdGwauJof9cs1mn3hNQus7TCK4ukcDieKfdaYTxdn4LW0+hjXB7Vtz794+xVsunY1l5wb8vWc23le2ASROLHsd2hTRwzGeVMkunaIvgjkmDRjbUlhrQgkHEztDMeIXTf95Mls72tzBFcWgyViqmUbFlCHMzV1bfODgy1hrmHIvAoRXvt0I8qc1pZHmw+ns+UFQZoQerhJzkiHqkVqQMiKrz26tnpLW8BgIjr15D2QN9DvPgF6Ve8ANllYNOhe0cmEBP1EK1JRXXvQ7uNfZbQJGBzcwRUIqTYW0Y7FEfAIsJrHA4sL/ZWzyU1aMY/oIf9FFEtc+OfvzVvNHiaWnQgg8xRZiwS+iZXUDCfNvVPyVuj4oY8H+f8K9vDyTzIoY9O6n7Fp638Rw9Ufujed+i6JZTI4saaNH6xw/waeJ3ncFNY8NADRQAUAG4BWNu31E5ycrwvXowABVxGXADTP8Fl7Tej5ZCyMGWUa50ZHXvu0HsipPBTL8mwnGaYQ3jwqdFm7PtJ0dmjjgFHYcT309d/WdhHGp7R4KzVVtinFckl8b5LSaCKzkPtL+mn1a2mTP5bNG+06pKhf8y98jSThbiHVGmu/jzVNjJNSSScyTv813xp/Z45fLGltdlzyCrDLJHG178IDGDIvce04FWTLksrTWQ9K7X0jy/P2ez8FRxurqa+amQpc9z6nMIvxb20oxuQyGVAPIBcgcQNTqCD7iq6BVl732X1s9l68j+q9zdGA5EA73H4Ks4pcnTT/ZlJWxNHA0RW2ytz/o1naw66lFlSeZNjy4WGvW2dA98bjgq9zg4jRjjiq3iakhblRbZdkctOkYHU0qE2m7sm3jIuyG9GDjv8UDLNC99NMsvMnepMV126fUiFp4arbwWJjBRjAPILuUpamb7uCKpijJWT7Po61ne6Q+JVTf32bFtX2I03mN2h9k7l6GihC+yEtyY3au48Me10b8ErTG/uu3+ydCpEa9bva4YbS0tmYHeNMx5FYC+Nh57PV0Hpou6T1mjwdv5rUq1sZ8T4f6f0QcfAoxeFHljY3vcKVw03iqmQutTso7KR4uJ+QH1V99nNzvD5ZZo8Jccgd35C9ADANAFWu1ktzUcYOqKPM7PsVbLR/wCiTAw6tbkOdMzzK2Vw7JQ2UDA2ruJ+iu0VKds5/MySWAiIlnQiIgAiIgAiIgAiIgD4G00X1EQAREQAREQB/9k="/>
          <p:cNvSpPr>
            <a:spLocks noChangeAspect="1" noChangeArrowheads="1"/>
          </p:cNvSpPr>
          <p:nvPr/>
        </p:nvSpPr>
        <p:spPr bwMode="auto">
          <a:xfrm>
            <a:off x="63500" y="-477838"/>
            <a:ext cx="971550" cy="9715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pic>
        <p:nvPicPr>
          <p:cNvPr id="35852" name="Picture 12" descr="http://t0.gstatic.com/images?q=tbn:ANd9GcQ7ygYfGsr2kl7z_nCNOCi-G9dDF87anVDuA-QVTkaYyEvnYbYOX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501008"/>
            <a:ext cx="3216240" cy="2739762"/>
          </a:xfrm>
          <a:prstGeom prst="rect">
            <a:avLst/>
          </a:prstGeom>
          <a:noFill/>
        </p:spPr>
      </p:pic>
      <p:sp>
        <p:nvSpPr>
          <p:cNvPr id="8" name="CasellaDiTesto 7"/>
          <p:cNvSpPr txBox="1"/>
          <p:nvPr/>
        </p:nvSpPr>
        <p:spPr>
          <a:xfrm>
            <a:off x="683568" y="836712"/>
            <a:ext cx="34563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You send a message and </a:t>
            </a:r>
            <a:r>
              <a:rPr lang="it-IT" sz="2800" dirty="0" err="1" smtClean="0"/>
              <a:t>you</a:t>
            </a:r>
            <a:r>
              <a:rPr lang="it-IT" sz="2800" dirty="0" smtClean="0"/>
              <a:t> </a:t>
            </a:r>
            <a:r>
              <a:rPr lang="it-IT" sz="2800" dirty="0" err="1" smtClean="0"/>
              <a:t>receive</a:t>
            </a:r>
            <a:r>
              <a:rPr lang="it-IT" sz="2800" dirty="0" smtClean="0"/>
              <a:t> a reply.</a:t>
            </a:r>
            <a:endParaRPr lang="it-IT" sz="2800" dirty="0"/>
          </a:p>
        </p:txBody>
      </p:sp>
      <p:pic>
        <p:nvPicPr>
          <p:cNvPr id="35854" name="Picture 14" descr="http://t3.gstatic.com/images?q=tbn:ANd9GcTbDeVHkJ8fLwMXew400LTKX7Ej3YNOIWSKObNIFwzBdFV2SoP_R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0"/>
            <a:ext cx="2162175" cy="2114551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0.gstatic.com/images?q=tbn:ANd9GcQvT4wx8PoH5wj2vHL-7nM5dBvQFm9EMYNJKHsLNn6L3aafUAPyS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605" y="183063"/>
            <a:ext cx="4416419" cy="2992813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4932040" y="332656"/>
            <a:ext cx="21602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All email addresses  have this symbol</a:t>
            </a:r>
            <a:r>
              <a:rPr lang="it-IT" sz="3200" dirty="0"/>
              <a:t> </a:t>
            </a:r>
            <a:r>
              <a:rPr lang="it-IT" sz="3200" dirty="0" smtClean="0"/>
              <a:t> (at in English).</a:t>
            </a:r>
            <a:endParaRPr lang="it-IT" sz="3200" dirty="0"/>
          </a:p>
        </p:txBody>
      </p:sp>
      <p:pic>
        <p:nvPicPr>
          <p:cNvPr id="1028" name="Picture 4" descr="http://t0.gstatic.com/images?q=tbn:ANd9GcRHGF-CkPt-E0A-fxXnE-2RiuILk4L_KlM0BKfZYKckJuPUz2AVF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861048"/>
            <a:ext cx="3369956" cy="2758473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6444208" y="5301208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ym typeface="Wingdings" pitchFamily="2" charset="2"/>
              </a:rPr>
              <a:t> Dot in English</a:t>
            </a:r>
            <a:endParaRPr lang="it-IT" sz="2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4941168"/>
            <a:ext cx="151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Comma in English     </a:t>
            </a:r>
          </a:p>
        </p:txBody>
      </p:sp>
      <p:pic>
        <p:nvPicPr>
          <p:cNvPr id="1030" name="Picture 6" descr="http://t2.gstatic.com/images?q=tbn:ANd9GcSDKn2C0umsEWC63Ajl0nC6YkTv08bk--6-FxzDgyc9pHr6EqM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5157192"/>
            <a:ext cx="648071" cy="648071"/>
          </a:xfrm>
          <a:prstGeom prst="rect">
            <a:avLst/>
          </a:prstGeom>
          <a:noFill/>
        </p:spPr>
      </p:pic>
      <p:pic>
        <p:nvPicPr>
          <p:cNvPr id="1032" name="Picture 8" descr="http://t2.gstatic.com/images?q=tbn:ANd9GcSDKn2C0umsEWC63Ajl0nC6YkTv08bk--6-FxzDgyc9pHr6EqM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5940152" y="5301208"/>
            <a:ext cx="576064" cy="576064"/>
          </a:xfrm>
          <a:prstGeom prst="rect">
            <a:avLst/>
          </a:prstGeom>
          <a:noFill/>
        </p:spPr>
      </p:pic>
      <p:pic>
        <p:nvPicPr>
          <p:cNvPr id="4100" name="Picture 4" descr="http://t2.gstatic.com/images?q=tbn:ANd9GcS6wQXm3QGREN77OJAQOfaqycazekNvBtGZgLVDhxARObNzGrI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188640"/>
            <a:ext cx="1823789" cy="169855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8000">
    <p:zoom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t3.gstatic.com/images?q=tbn:ANd9GcR53x-HLZpZMZKrvbXGcm90vx6DEpxZX4QoQOFNhmp9so3I6MUD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0"/>
            <a:ext cx="1990725" cy="2295526"/>
          </a:xfrm>
          <a:prstGeom prst="rect">
            <a:avLst/>
          </a:prstGeom>
          <a:noFill/>
        </p:spPr>
      </p:pic>
      <p:pic>
        <p:nvPicPr>
          <p:cNvPr id="36868" name="Picture 4" descr="http://t2.gstatic.com/images?q=tbn:ANd9GcSjHmCtKa8CH43ksJ3V9cLSFSNc-_Tpi2p4NGhke2NMzBeYPL-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20688"/>
            <a:ext cx="2670572" cy="2520280"/>
          </a:xfrm>
          <a:prstGeom prst="rect">
            <a:avLst/>
          </a:prstGeom>
          <a:noFill/>
        </p:spPr>
      </p:pic>
      <p:sp>
        <p:nvSpPr>
          <p:cNvPr id="36870" name="AutoShape 6" descr="data:image/jpeg;base64,/9j/4AAQSkZJRgABAQAAAQABAAD/2wBDAAkGBwgHBgkIBwgKCgkLDRYPDQwMDRsUFRAWIB0iIiAdHx8kKDQsJCYxJx8fLT0tMTU3Ojo6Iys/RD84QzQ5Ojf/2wBDAQoKCg0MDRoPDxo3JR8lNzc3Nzc3Nzc3Nzc3Nzc3Nzc3Nzc3Nzc3Nzc3Nzc3Nzc3Nzc3Nzc3Nzc3Nzc3Nzc3Nzf/wAARCACOAIkDASIAAhEBAxEB/8QAGwAAAQUBAQAAAAAAAAAAAAAAAAMEBQYHAgH/xABDEAACAQMBBQUDCgMGBgMAAAABAgMABBEFBhIhMUETIlFhcTKBkQcUIzNCUoKhsdFiksEVFiRTcvA0VFVjouGUsvH/xAAaAQACAwEBAAAAAAAAAAAAAAAAAgEEBQMG/8QALBEAAgIBBAECBQMFAAAAAAAAAAECAxEEEiExQQVREyIycYEzYcGRobHR4f/aAAwDAQACEQMRAD8A3GiiigAooooAKSuriK0t5Li4cJFGpZ2PQClab31rFe2r204JjfAYA465oYFQ1n5QLa2uI4tOtWulO40srkoqKeYAxksBxIwPDnkC2aXfw6nZpd2wlET53e1iaNuBxyYA44c+tZpZQ6XJE8uowRTakcdvbbsbSK+BkAJz9STzHHFNdC+U2DToTEdLuHHdL4uQyqd0cEHIDl161Trvlul8TheDu6JcY5LXtbrbma602K9GnxJuxyXDd13ZlDYQkjA3SOI8TxG6apMuzNxbES2MkMh9oEAwyeoYZyfh602utqtR2j2ysprCF7dJZY4IrYgbxUt3nZlOTgbx54AHI8c6LcbJ3FtFKui3ESo5ZljuQx3GY5J3snPEk4x5ZFJZB3tuLykRKGzG4r2xW2V+mtxaHqyzzLJ3FklAElu+CQrHPeBxwIz6kHhp45VRtB+TmDTdRtdRuNTuri5gftCoVVSR8czkFuZz7VXkcqtUxnGOJHOWPB7RRRXUUKKKKACiiigAooooAKKKKAOWYKCWIAHEknlWZfKHt7bvZS6Rs/crNLMClxdwtlYk5FVYc3PEcPZ4nnirTtXf3jXEOj2OnXF2LmM/OXjGFSNsr7WQASfXgOXUV6y+SnThdiXUJS1vkE2kJwjHjkE893lwXA59OFcrN7WInWrYnumZZYHU9FEeoWBuLOCfEcUnZkI/2u6SN1hj1HCmqmOa6nmIS2aWUmUqCVUk5LYzn7Wce6rNtLbavqer3FzIqyRo5ighilUrBGDgIAOAIwM4zx9OEMuhXd3ZsYoWBmZ0cOd0qR3eR6cKzZzxmGeC/GcPqeMm6bNbHaRs79NZxNJdsm69zM287DrjooOOSgVL3OoQWrlJVlOBklImYD4CmGibQWGoW0UZvbb54sa9tCHwVbrwbBxnlwqKvbK4fV7+47Mss0i7hHHuqir+oNa0Y4isLgy5Ty+WT6a3prcGukjP/dBT9cU5gvbWf6i5hl/0SBv0qrCyuscImx6iuJNNlf6y13/VQabDE3x9y55r2qUkF5ajMEl5Af4WJHwOR+VOYda1O34Sdjcj+PMbfEAj8qgZNPotlFQtttHaSYFzHNanxkXK/wAy5A9+KlYLmC5QSW80cqHk0bBh8RQSK0UUUAFFFFABRRUPtBtLpWz8StqNwFkcExwIN6STHPCjjjiOPIdTUpNvCAlyM1X9tNTew0rsoHKXF0/ZIy81GMseHLgDg+JFZ3rPypatdsV0i2hsIejyfSykf/VT/N61To9qdQe7lnvJ572Tiu/cSM+OPHdQcFBx0Ap79NdGpyXfghSWS2iezt5orJ7y0scr3TM2FReQ7vM+QHPywTSGs6zocSqdGv7+6lXIftLUhGOegIU+XAHPjVWvLptSuPnKwurugUpjljP70pDp1/gSRo9vjiJZMJu+ferpo/Sq4VKdizJrpkTbnwiZ1q7NpNZzSWm/I0T5w+Ap7uFJx5k+7zpqm1V/GR2KGMDlu3D/ANMVEyWc91cLvX9xeneDbsCsw/nJ3VHuqTt9AnlYG4kECdVTvNj15D86v+m0WU0KqXhlPVLT7t0+yUs9sNYvrlLciTB4u8c7goPE1KC8u1IYXt1kdTcP+9NLKyhtYTHax7qgbzE8z5k9aWIyONa1dUUsNIxrpxlLMFhEtZbU6nHGVPZzKPZklXDH4Yp4m1UjkC8sIpU6mNsN7gefxFV4eVHUDjnypJ6OiXcRVbZHqRdVS3vLMXmnyb8Z5qea+I/9U2hxBcpcxKqyochgME+R8R61GbL3DW9xeQE7qywltw/fHDIHofyFe7Q3clnpE727bs7gRQtjO67HAOPLOfQGvP6uhU2bV0buiulbXmRP7N7Xpqmpy2c6Kisx+bSLybHMHwPDIPX9bZWHWhNkkXzYlTCoCHOSMDhx8sCrv/ebXf8Aosn5VVLheqKKKACqJrewNxd61dapp2riKW6+tjvLftxjoqneBVRx4cRxq90U0Zyg8xAy4/JvqG9x/sZx1bsXTPuyaidd2VuNG7FX/shpJckIIHbdA68T4/rWzYrNNXkOq7RXkzDfhgJjVR1VDjHvYmtHRznbZ874RT1+rdFW5dsrKWV4iIJb4RkjOLWBYxg+uT+dKposU247W0l2zMQpmJlJPXAOcdKe3EcyvvzRshY/aGKUt9QvLaBoLe5kjjYkkIccfXnWuqko5glkyHq7bf1JPH7C89pOiBdQuY7dQOEbHecfhXP503urJ4F3xJG8JAKSBx3h6cx6YpvxJJPEnqaAMHNdIwmvP9jjmHSQ9hi7XTysIBkaTvksBugcq4As4frC9w/gh3V+NN4oZZywijLsBkhRk4pxFpl5KN4QlE+/MRGvxbFK9sW8yOUaZP7HNwkRhSe3VkVmKFC2eI48PjXZzYxAcBcyDJP+Wv70OLiyXdWaBkJzmN1cA/0poWYksxJJ5k8zUxTku8oX4cl8suh5prtJqSMxLMc5PjwpvtPMZ9St7ZW+jtV7SQY5uwwvwG9/MKeaKg7eSZ+CRpjP+/Kq5azteCS+fG9dyGXIH2T7HwUKKw/U5J34XhHofTo7afyLNG827DEcSzMsUZ8GchV/MitW/u5F/wA5d/8AyH/eqJsNaG+2piOAYrKMzy8ftHKxjH85/DWrVnF89ooooAKKKKAPDyNY2s0qF5F31LyMruvLezkr/vyrZaz7byFIL+yWGJY4jHI3dGAWLDPv5Vp+mWYscMd/xkzfU691al7fyQkgmlMNuCzsFzg9M8f0xXcYsomCTFpiThmU4VfTqaWsLLVNWRhYwAx8nlOEU46E8z7q50zRNRvmOYTble7J22VwfADHH9K1nZBJqUsYMNUTaXDSYxlTs5WUEEZ4EHPCky3eAHXn6Vchsja9mA1zcb+OJyuPhiqxqunPpmovBI4ZSgZHHUcf2qadVXa9sXydJVzgssbqWiYMjFWHEFTginCQXN3mZ2JA4GWVv6mu5Ft4pXlZ1mGe4icfif6UjLLcXatIQ7xx8Dur3U/an3Z5X9TkpSksR6CW1aOLtQ0bpnBKNnBpE4xSkE5iDqVDRuO8p6++l7OBbq7RY0KxrxYE5JolN1xcpdIeqE5SUPc51ZzYbMyRgstxe/QpunDBn4ZHouW/DUQoWNFUYVVGB5AU+2huBdaysKvlLJMMB/mOAePmFx/Oab2enNrOpW2krjF0x7bPSEfWH+U7vqwrytk3ZNyfk9TXBQgorwX75NNONtoJv5R9LqT/ADjmeEeMRjj/AA4bHixq31zGixxqiKFRQAqjkAK6pBwoorzNAHtFN7u8tbKPtby4igjzjelcKM++o+TXVYj5lZXdyD9sII0HnlyCR6A1DaXZKTfRMVH6to9lq6wrfRlxE+8uGI9xx0PhTA3uty5wmn2ozwyzzkj4Jg/GkpJL8AfOdZEfX6KGNOH4t6lWojB5TJdDmsNE40TQ2hjs1iRkTESsMIPAcOlZcu28w1WWOaKO3uw5WWzkkKyRkc16hunEYBGDyNXZJT2itJf3MjDxfdX4KADVW1jYxL+W/vrC9E8t3IZJYboK8TPjGAyjK8ABx3seFJHUQb7Glp5Jcom9N2qsrrcS53raVvsyYAJ8AckH3E051nSrfWokZZd2aPO5IvHnzBHhWWXelzaHKY7hLjTd5sAlg9vJyGATlcEnl3SfCnVtq2pWGNxnVRya3G8uPNDxHotW675RalFlG3RxlwWPV9np9NtRc9skiKd2QBTlQeAOfDNWnZtUGgWIA9qBSw8yOP51VNP20FxEY7xUmjbKsyDfX0ZfaHpxqx6Xq1kbSNbONPm6DCdi28B5Vas1jtrUZ95KS0M65ZXRVNdtUstXuIIR3MiRVH2Q3T45qQs4k0+wkmuCFCqZJWPDdUDP6CpvUmsbpBIIEefIw7LxGPOqpthP/gotPUb3zuTdkHhEBlsjqD3V/FRqdY7Ko1r8nbR6XZNzl+CBt2klVp5vrbhzK4PMEnIHuGB7qv3yaaYBbT6zIDvXBMVvvDG7GpwSM/eYHj1CqaoyW819dW1hbFhPdyiJXX7APtNx+6oY+4DrW12dtFZ2sVtAgSGFAiKOigYFUDRFhwooooAYXepiCUQxW808hGe6MKo82PDpyGT5UwnuL244TXS2ifct8Fj5b7D9AD51nmzO0l1pMUSahLPdWeAspkYtLbsBusfEgEEEcwc46irvc2tvqkEV3aTqSyb0M0bBldTxHkQaqaiy2K+VFmmFcnyxOA6bbyNLCna3AzmVyZJD+JsnHpXT6mxUssRjU8mf+vhUa7OhFpPFHBL9hiO4fNcfpXZdBcKsmZnTJyqk7nqBwH61lvUTn5NFURiKT3Vwo+tlmf7saDdx4dAPea4YKpJCRxStwMjJvZ9/71zkxI03axoh9lVyQf8A36D41zupIySusrTfYSWRkU5Hhy+IzSOTfL/4MkkcyL2UYhQT3J5MNwbp9eQHu+FdxyLHN2MVx827LBMUIUD38OXwpOSY2sYSeRGkY8IIVdjgnoBlseJ5elKncijMdvFDA7e1vjA9eHtfGjO39v8AAYz3yP4bya4eSO8s4hbMuAWYMznqCmMYx5n0qv3GyWnXQkk2bvFtWViGgOZIM+AHNOvskAeBpf5xHFF2Yna6kJ7yrH3W48sDkP8AfGlO2v2ULFGlqoHAsRken/5Tx9Q2Pjn7Cy0W9c8fcpOsaZPYOG1uye1Kj/jIXJi9O0AGB5OBnzptGb6ydZo3km4D6eAhJfePZccz/Q1pllevDH2MztdMx73dzkeFMNT2ItJ2e40idtNnc7xQDfhY+cZPd/CV99aVGsjastGfdpZVsgdL2ndkIucXKKcGSIYdT4MnQ/D0pjcXo1O+e94gBexSLPGPByQfMnn6CudrtBvNI0xr65t2klRWxPZFz2ZGcb5AyFPPiCo+GYP5PbC81raB9PWWUxSKTcTg8kwDvjhjOTgHrnririafKKzTXZpHyYab86ubrXpVPZpvWtn4EAjtXH4l3fwHx46NTewtLewsobOziWK3gQRxovJVAwBTipICiiigCjba7MM7SatpURMntXUCDjIMe2o6sAOXUeY40/QdZudCk37X/EaZKd6W1B4oerx+finI8+BznaCM1RNs9jZZZZNV0BB85OWuLLIVbjzXor/k3XHMQ0msMlPDyiUtrjTtf05Z7d0uLaTOGHAqRzBHNWHUHiKjLmC50wEEyTWnSRQN+Mef71RtOvLmwvHu9KlMFwH3bmCVCFkI5rInRscm5jzHA3rQ9rLHVNy2uwLG+YYNvMwKv/ofgHHDlz5ZArN1Gjz80e/f/fuXqNVj5X17CcZ9hrP6ocXleX+nEk/CuTNHLJvMJpSvAIhzH+x9/KpCfRgLjtbJ+xDHvxkZU+gpaPSUOO2ld8dB3RWf8K5vGC98SrGckPvzgkLJHCp6e21dJYvOQeymuD96U4Ue6rDFaQQ/VxKD44yaWJCjLYAHU8qeOhz9bFerx9KIiHS5sYZ0hHhGtOo9LtlPf3pD/EeHwrybWNPiyDdLIw5rCDK3wUE01m1uVsi00+Vj96dxEv8AVvyq3DSRXSK09TJ9slo444hiNFUeQxSN5fWtioN3Oke97Kk95vQcz7qhZJ9QuPrrsRJ/l26bpx4Fjk+8btNWex04hpHRJZeCl2LSyY6ccs351bjp8dlWV3sST6tczsPm1uIYerz+23kF6epOfKvNgNNtLHUtee0gjiEs8bYRQAmUBKgdBnvY8WNGnWl5qA30tZYoiBuvONwt+Hn8RmprZjSn0yO+af666ummbByMAKi/+KKffViMFHo4ym5dk1RRRTChRRRQAUGiigCsbU7HWutsby2YWeqBd1blFyJB0WReG8PzHHBFZvqun3GnzfMdctFiZmxGWw8U/XKN19Dgjw5GtvptqFhaalaSWuoW0VzbyDvxSoGVvcaAMl0rWNS0rdjhupZ7fP1NyTJj/Sx7w9MkeVW0ape3MEc1u0MKyIGxJCWIyM/eFNNX2GttPimvbS8lFlAhke1lG+d0cSEcnI4Z4HPqKZ6JqY1mBTpcHADGLh9zl6BqTZF84GU5LySZkvXP0t/Lj7sSKg/Qn86SNrE5+mVp28ZnaQ/+Wak49ntUl3WlvLSBftLHE0hI8mJUD4GnkOyllnN7Pd3h6iSXdT+VMAj1zTKKXSIcm+yuy3lrbHsi43wMiGJS7n0RQWPuFLwW2s3jhbTSjFEcHtr2URDHHkg3mJ5cwvPnVxsdOstOh7GwtILaLJO5DGEHHieA8+NOsVJBVLfZO6mUjVdWlIOcx2KdgMf6ss+fMFfdUxpmgaVpbtJZWEMczAB5iu9I+PvOcsfeak6KACjFFFABRRRQAUUUUAf/2Q=="/>
          <p:cNvSpPr>
            <a:spLocks noChangeAspect="1" noChangeArrowheads="1"/>
          </p:cNvSpPr>
          <p:nvPr/>
        </p:nvSpPr>
        <p:spPr bwMode="auto">
          <a:xfrm>
            <a:off x="63500" y="-592138"/>
            <a:ext cx="1171575" cy="1219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36872" name="AutoShape 8" descr="data:image/jpeg;base64,/9j/4AAQSkZJRgABAQAAAQABAAD/2wBDAAkGBwgHBgkIBwgKCgkLDRYPDQwMDRsUFRAWIB0iIiAdHx8kKDQsJCYxJx8fLT0tMTU3Ojo6Iys/RD84QzQ5Ojf/2wBDAQoKCg0MDRoPDxo3JR8lNzc3Nzc3Nzc3Nzc3Nzc3Nzc3Nzc3Nzc3Nzc3Nzc3Nzc3Nzc3Nzc3Nzc3Nzc3Nzc3Nzf/wAARCACOAIkDASIAAhEBAxEB/8QAGwAAAQUBAQAAAAAAAAAAAAAAAAMEBQYHAgH/xABDEAACAQMBBQUDCgMGBgMAAAABAgMABBEFBhIhMUETIlFhcTKBkQcUIzNCUoKhsdFiksEVFiRTcvA0VFVjouGUsvH/xAAaAQACAwEBAAAAAAAAAAAAAAAAAgEEBQMG/8QALBEAAgIBBAECBQMFAAAAAAAAAAECAxEEEiExQQVREyIycYEzYcGRobHR4f/aAAwDAQACEQMRAD8A3GiiigAooooAKSuriK0t5Li4cJFGpZ2PQClab31rFe2r204JjfAYA465oYFQ1n5QLa2uI4tOtWulO40srkoqKeYAxksBxIwPDnkC2aXfw6nZpd2wlET53e1iaNuBxyYA44c+tZpZQ6XJE8uowRTakcdvbbsbSK+BkAJz9STzHHFNdC+U2DToTEdLuHHdL4uQyqd0cEHIDl161Trvlul8TheDu6JcY5LXtbrbma602K9GnxJuxyXDd13ZlDYQkjA3SOI8TxG6apMuzNxbES2MkMh9oEAwyeoYZyfh602utqtR2j2ysprCF7dJZY4IrYgbxUt3nZlOTgbx54AHI8c6LcbJ3FtFKui3ESo5ZljuQx3GY5J3snPEk4x5ZFJZB3tuLykRKGzG4r2xW2V+mtxaHqyzzLJ3FklAElu+CQrHPeBxwIz6kHhp45VRtB+TmDTdRtdRuNTuri5gftCoVVSR8czkFuZz7VXkcqtUxnGOJHOWPB7RRRXUUKKKKACiiigAooooAKKKKAOWYKCWIAHEknlWZfKHt7bvZS6Rs/crNLMClxdwtlYk5FVYc3PEcPZ4nnirTtXf3jXEOj2OnXF2LmM/OXjGFSNsr7WQASfXgOXUV6y+SnThdiXUJS1vkE2kJwjHjkE893lwXA59OFcrN7WInWrYnumZZYHU9FEeoWBuLOCfEcUnZkI/2u6SN1hj1HCmqmOa6nmIS2aWUmUqCVUk5LYzn7Wce6rNtLbavqer3FzIqyRo5ighilUrBGDgIAOAIwM4zx9OEMuhXd3ZsYoWBmZ0cOd0qR3eR6cKzZzxmGeC/GcPqeMm6bNbHaRs79NZxNJdsm69zM287DrjooOOSgVL3OoQWrlJVlOBklImYD4CmGibQWGoW0UZvbb54sa9tCHwVbrwbBxnlwqKvbK4fV7+47Mss0i7hHHuqir+oNa0Y4isLgy5Ty+WT6a3prcGukjP/dBT9cU5gvbWf6i5hl/0SBv0qrCyuscImx6iuJNNlf6y13/VQabDE3x9y55r2qUkF5ajMEl5Af4WJHwOR+VOYda1O34Sdjcj+PMbfEAj8qgZNPotlFQtttHaSYFzHNanxkXK/wAy5A9+KlYLmC5QSW80cqHk0bBh8RQSK0UUUAFFFFABRRUPtBtLpWz8StqNwFkcExwIN6STHPCjjjiOPIdTUpNvCAlyM1X9tNTew0rsoHKXF0/ZIy81GMseHLgDg+JFZ3rPypatdsV0i2hsIejyfSykf/VT/N61To9qdQe7lnvJ572Tiu/cSM+OPHdQcFBx0Ap79NdGpyXfghSWS2iezt5orJ7y0scr3TM2FReQ7vM+QHPywTSGs6zocSqdGv7+6lXIftLUhGOegIU+XAHPjVWvLptSuPnKwurugUpjljP70pDp1/gSRo9vjiJZMJu+ferpo/Sq4VKdizJrpkTbnwiZ1q7NpNZzSWm/I0T5w+Ap7uFJx5k+7zpqm1V/GR2KGMDlu3D/ANMVEyWc91cLvX9xeneDbsCsw/nJ3VHuqTt9AnlYG4kECdVTvNj15D86v+m0WU0KqXhlPVLT7t0+yUs9sNYvrlLciTB4u8c7goPE1KC8u1IYXt1kdTcP+9NLKyhtYTHax7qgbzE8z5k9aWIyONa1dUUsNIxrpxlLMFhEtZbU6nHGVPZzKPZklXDH4Yp4m1UjkC8sIpU6mNsN7gefxFV4eVHUDjnypJ6OiXcRVbZHqRdVS3vLMXmnyb8Z5qea+I/9U2hxBcpcxKqyochgME+R8R61GbL3DW9xeQE7qywltw/fHDIHofyFe7Q3clnpE727bs7gRQtjO67HAOPLOfQGvP6uhU2bV0buiulbXmRP7N7Xpqmpy2c6Kisx+bSLybHMHwPDIPX9bZWHWhNkkXzYlTCoCHOSMDhx8sCrv/ebXf8Aosn5VVLheqKKKACqJrewNxd61dapp2riKW6+tjvLftxjoqneBVRx4cRxq90U0Zyg8xAy4/JvqG9x/sZx1bsXTPuyaidd2VuNG7FX/shpJckIIHbdA68T4/rWzYrNNXkOq7RXkzDfhgJjVR1VDjHvYmtHRznbZ874RT1+rdFW5dsrKWV4iIJb4RkjOLWBYxg+uT+dKposU247W0l2zMQpmJlJPXAOcdKe3EcyvvzRshY/aGKUt9QvLaBoLe5kjjYkkIccfXnWuqko5glkyHq7bf1JPH7C89pOiBdQuY7dQOEbHecfhXP503urJ4F3xJG8JAKSBx3h6cx6YpvxJJPEnqaAMHNdIwmvP9jjmHSQ9hi7XTysIBkaTvksBugcq4As4frC9w/gh3V+NN4oZZywijLsBkhRk4pxFpl5KN4QlE+/MRGvxbFK9sW8yOUaZP7HNwkRhSe3VkVmKFC2eI48PjXZzYxAcBcyDJP+Wv70OLiyXdWaBkJzmN1cA/0poWYksxJJ5k8zUxTku8oX4cl8suh5prtJqSMxLMc5PjwpvtPMZ9St7ZW+jtV7SQY5uwwvwG9/MKeaKg7eSZ+CRpjP+/Kq5azteCS+fG9dyGXIH2T7HwUKKw/U5J34XhHofTo7afyLNG827DEcSzMsUZ8GchV/MitW/u5F/wA5d/8AyH/eqJsNaG+2piOAYrKMzy8ftHKxjH85/DWrVnF89ooooAKKKKAPDyNY2s0qF5F31LyMruvLezkr/vyrZaz7byFIL+yWGJY4jHI3dGAWLDPv5Vp+mWYscMd/xkzfU691al7fyQkgmlMNuCzsFzg9M8f0xXcYsomCTFpiThmU4VfTqaWsLLVNWRhYwAx8nlOEU46E8z7q50zRNRvmOYTble7J22VwfADHH9K1nZBJqUsYMNUTaXDSYxlTs5WUEEZ4EHPCky3eAHXn6Vchsja9mA1zcb+OJyuPhiqxqunPpmovBI4ZSgZHHUcf2qadVXa9sXydJVzgssbqWiYMjFWHEFTginCQXN3mZ2JA4GWVv6mu5Ft4pXlZ1mGe4icfif6UjLLcXatIQ7xx8Dur3U/an3Z5X9TkpSksR6CW1aOLtQ0bpnBKNnBpE4xSkE5iDqVDRuO8p6++l7OBbq7RY0KxrxYE5JolN1xcpdIeqE5SUPc51ZzYbMyRgstxe/QpunDBn4ZHouW/DUQoWNFUYVVGB5AU+2huBdaysKvlLJMMB/mOAePmFx/Oab2enNrOpW2krjF0x7bPSEfWH+U7vqwrytk3ZNyfk9TXBQgorwX75NNONtoJv5R9LqT/ADjmeEeMRjj/AA4bHixq31zGixxqiKFRQAqjkAK6pBwoorzNAHtFN7u8tbKPtby4igjzjelcKM++o+TXVYj5lZXdyD9sII0HnlyCR6A1DaXZKTfRMVH6to9lq6wrfRlxE+8uGI9xx0PhTA3uty5wmn2ozwyzzkj4Jg/GkpJL8AfOdZEfX6KGNOH4t6lWojB5TJdDmsNE40TQ2hjs1iRkTESsMIPAcOlZcu28w1WWOaKO3uw5WWzkkKyRkc16hunEYBGDyNXZJT2itJf3MjDxfdX4KADVW1jYxL+W/vrC9E8t3IZJYboK8TPjGAyjK8ABx3seFJHUQb7Glp5Jcom9N2qsrrcS53raVvsyYAJ8AckH3E051nSrfWokZZd2aPO5IvHnzBHhWWXelzaHKY7hLjTd5sAlg9vJyGATlcEnl3SfCnVtq2pWGNxnVRya3G8uPNDxHotW675RalFlG3RxlwWPV9np9NtRc9skiKd2QBTlQeAOfDNWnZtUGgWIA9qBSw8yOP51VNP20FxEY7xUmjbKsyDfX0ZfaHpxqx6Xq1kbSNbONPm6DCdi28B5Vas1jtrUZ95KS0M65ZXRVNdtUstXuIIR3MiRVH2Q3T45qQs4k0+wkmuCFCqZJWPDdUDP6CpvUmsbpBIIEefIw7LxGPOqpthP/gotPUb3zuTdkHhEBlsjqD3V/FRqdY7Ko1r8nbR6XZNzl+CBt2klVp5vrbhzK4PMEnIHuGB7qv3yaaYBbT6zIDvXBMVvvDG7GpwSM/eYHj1CqaoyW819dW1hbFhPdyiJXX7APtNx+6oY+4DrW12dtFZ2sVtAgSGFAiKOigYFUDRFhwooooAYXepiCUQxW808hGe6MKo82PDpyGT5UwnuL244TXS2ifct8Fj5b7D9AD51nmzO0l1pMUSahLPdWeAspkYtLbsBusfEgEEEcwc46irvc2tvqkEV3aTqSyb0M0bBldTxHkQaqaiy2K+VFmmFcnyxOA6bbyNLCna3AzmVyZJD+JsnHpXT6mxUssRjU8mf+vhUa7OhFpPFHBL9hiO4fNcfpXZdBcKsmZnTJyqk7nqBwH61lvUTn5NFURiKT3Vwo+tlmf7saDdx4dAPea4YKpJCRxStwMjJvZ9/71zkxI03axoh9lVyQf8A36D41zupIySusrTfYSWRkU5Hhy+IzSOTfL/4MkkcyL2UYhQT3J5MNwbp9eQHu+FdxyLHN2MVx827LBMUIUD38OXwpOSY2sYSeRGkY8IIVdjgnoBlseJ5elKncijMdvFDA7e1vjA9eHtfGjO39v8AAYz3yP4bya4eSO8s4hbMuAWYMznqCmMYx5n0qv3GyWnXQkk2bvFtWViGgOZIM+AHNOvskAeBpf5xHFF2Yna6kJ7yrH3W48sDkP8AfGlO2v2ULFGlqoHAsRken/5Tx9Q2Pjn7Cy0W9c8fcpOsaZPYOG1uye1Kj/jIXJi9O0AGB5OBnzptGb6ydZo3km4D6eAhJfePZccz/Q1pllevDH2MztdMx73dzkeFMNT2ItJ2e40idtNnc7xQDfhY+cZPd/CV99aVGsjastGfdpZVsgdL2ndkIucXKKcGSIYdT4MnQ/D0pjcXo1O+e94gBexSLPGPByQfMnn6CudrtBvNI0xr65t2klRWxPZFz2ZGcb5AyFPPiCo+GYP5PbC81raB9PWWUxSKTcTg8kwDvjhjOTgHrnririafKKzTXZpHyYab86ubrXpVPZpvWtn4EAjtXH4l3fwHx46NTewtLewsobOziWK3gQRxovJVAwBTipICiiigCjba7MM7SatpURMntXUCDjIMe2o6sAOXUeY40/QdZudCk37X/EaZKd6W1B4oerx+finI8+BznaCM1RNs9jZZZZNV0BB85OWuLLIVbjzXor/k3XHMQ0msMlPDyiUtrjTtf05Z7d0uLaTOGHAqRzBHNWHUHiKjLmC50wEEyTWnSRQN+Mef71RtOvLmwvHu9KlMFwH3bmCVCFkI5rInRscm5jzHA3rQ9rLHVNy2uwLG+YYNvMwKv/ofgHHDlz5ZArN1Gjz80e/f/fuXqNVj5X17CcZ9hrP6ocXleX+nEk/CuTNHLJvMJpSvAIhzH+x9/KpCfRgLjtbJ+xDHvxkZU+gpaPSUOO2ld8dB3RWf8K5vGC98SrGckPvzgkLJHCp6e21dJYvOQeymuD96U4Ue6rDFaQQ/VxKD44yaWJCjLYAHU8qeOhz9bFerx9KIiHS5sYZ0hHhGtOo9LtlPf3pD/EeHwrybWNPiyDdLIw5rCDK3wUE01m1uVsi00+Vj96dxEv8AVvyq3DSRXSK09TJ9slo444hiNFUeQxSN5fWtioN3Oke97Kk95vQcz7qhZJ9QuPrrsRJ/l26bpx4Fjk+8btNWex04hpHRJZeCl2LSyY6ccs351bjp8dlWV3sST6tczsPm1uIYerz+23kF6epOfKvNgNNtLHUtee0gjiEs8bYRQAmUBKgdBnvY8WNGnWl5qA30tZYoiBuvONwt+Hn8RmprZjSn0yO+af666ummbByMAKi/+KKffViMFHo4ym5dk1RRRTChRRRQAUGiigCsbU7HWutsby2YWeqBd1blFyJB0WReG8PzHHBFZvqun3GnzfMdctFiZmxGWw8U/XKN19Dgjw5GtvptqFhaalaSWuoW0VzbyDvxSoGVvcaAMl0rWNS0rdjhupZ7fP1NyTJj/Sx7w9MkeVW0ape3MEc1u0MKyIGxJCWIyM/eFNNX2GttPimvbS8lFlAhke1lG+d0cSEcnI4Z4HPqKZ6JqY1mBTpcHADGLh9zl6BqTZF84GU5LySZkvXP0t/Lj7sSKg/Qn86SNrE5+mVp28ZnaQ/+Wak49ntUl3WlvLSBftLHE0hI8mJUD4GnkOyllnN7Pd3h6iSXdT+VMAj1zTKKXSIcm+yuy3lrbHsi43wMiGJS7n0RQWPuFLwW2s3jhbTSjFEcHtr2URDHHkg3mJ5cwvPnVxsdOstOh7GwtILaLJO5DGEHHieA8+NOsVJBVLfZO6mUjVdWlIOcx2KdgMf6ss+fMFfdUxpmgaVpbtJZWEMczAB5iu9I+PvOcsfeak6KACjFFFABRRRQAUUUUAf/2Q=="/>
          <p:cNvSpPr>
            <a:spLocks noChangeAspect="1" noChangeArrowheads="1"/>
          </p:cNvSpPr>
          <p:nvPr/>
        </p:nvSpPr>
        <p:spPr bwMode="auto">
          <a:xfrm>
            <a:off x="63500" y="-592138"/>
            <a:ext cx="1171575" cy="1219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pic>
        <p:nvPicPr>
          <p:cNvPr id="36874" name="Picture 10" descr="http://t2.gstatic.com/images?q=tbn:ANd9GcSBvWtiI6_Fj_unnyQBHcehcFwibzHDel0N3cjM2rkurqWkdmzj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3786094"/>
            <a:ext cx="2375042" cy="2472203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755576" y="4077072"/>
            <a:ext cx="2736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You surf internet to find information.</a:t>
            </a:r>
            <a:endParaRPr lang="it-IT" sz="2800" dirty="0"/>
          </a:p>
        </p:txBody>
      </p:sp>
    </p:spTree>
  </p:cSld>
  <p:clrMapOvr>
    <a:masterClrMapping/>
  </p:clrMapOvr>
  <p:transition spd="slow" advTm="5000"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t3.gstatic.com/images?q=tbn:ANd9GcQJQlPlm2KBS6oaIdmRfzgX64vslYFyg1SLbby5OjLsukv3RZB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0"/>
            <a:ext cx="1943100" cy="2362201"/>
          </a:xfrm>
          <a:prstGeom prst="rect">
            <a:avLst/>
          </a:prstGeom>
          <a:noFill/>
        </p:spPr>
      </p:pic>
      <p:pic>
        <p:nvPicPr>
          <p:cNvPr id="37892" name="Picture 4" descr="http://t2.gstatic.com/images?q=tbn:ANd9GcS1W8XWwEdOVjNX3X2M2D8FExebPk_mZTc0uftlKfqh9Kg0WbK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04664"/>
            <a:ext cx="2808312" cy="2808313"/>
          </a:xfrm>
          <a:prstGeom prst="rect">
            <a:avLst/>
          </a:prstGeom>
          <a:noFill/>
        </p:spPr>
      </p:pic>
      <p:pic>
        <p:nvPicPr>
          <p:cNvPr id="37894" name="Picture 6" descr="http://t0.gstatic.com/images?q=tbn:ANd9GcT2ChzbJarZcmEzYF4gGgNq3kmC-g9KVYwpzsr7HYVG9vhSIOb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789040"/>
            <a:ext cx="3028950" cy="1514475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3275856" y="4437112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 are in toolbar.</a:t>
            </a:r>
            <a:endParaRPr lang="it-IT" sz="3200" dirty="0"/>
          </a:p>
        </p:txBody>
      </p:sp>
      <p:pic>
        <p:nvPicPr>
          <p:cNvPr id="37896" name="Picture 8" descr="http://t3.gstatic.com/images?q=tbn:ANd9GcRbeK3OR36gpw2Czh2HNd44v_IbPUKMyYAoMT6Jlzr8Oe4MMpi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8776840">
            <a:off x="3690435" y="1899364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diamond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://t0.gstatic.com/images?q=tbn:ANd9GcTl1HTSi8AFQYANssKZ71HROxeeXWjsbwvxgPQUYp_bwcV0qho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24744"/>
            <a:ext cx="3303444" cy="2275707"/>
          </a:xfrm>
          <a:prstGeom prst="rect">
            <a:avLst/>
          </a:prstGeom>
          <a:noFill/>
        </p:spPr>
      </p:pic>
      <p:pic>
        <p:nvPicPr>
          <p:cNvPr id="38916" name="Picture 4" descr="http://t2.gstatic.com/images?q=tbn:ANd9GcQDFH8xxvDOXnJXw0qhpMWrCKEWID66Ys8jY7cE7GE18TIOrHmGL8HCTup-y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426348"/>
            <a:ext cx="2880320" cy="2594197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827584" y="4509120"/>
            <a:ext cx="2736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Your username is your email name.</a:t>
            </a:r>
            <a:endParaRPr lang="it-IT" sz="2800" dirty="0"/>
          </a:p>
        </p:txBody>
      </p:sp>
      <p:pic>
        <p:nvPicPr>
          <p:cNvPr id="38918" name="Picture 6" descr="http://t0.gstatic.com/images?q=tbn:ANd9GcRpaT5A7Bp4amm6RF3MoQzEg3ZB5lTXFWez2WYLoBZ62lzzcSGcD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0"/>
            <a:ext cx="2209800" cy="20669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comb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t1.gstatic.com/images?q=tbn:ANd9GcRaNJ9PXhyYJuGOytKCELf3iJcJqaQqNKCGI-1926MiG8DMfZW5a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0"/>
            <a:ext cx="2162175" cy="2114551"/>
          </a:xfrm>
          <a:prstGeom prst="rect">
            <a:avLst/>
          </a:prstGeom>
          <a:noFill/>
        </p:spPr>
      </p:pic>
      <p:pic>
        <p:nvPicPr>
          <p:cNvPr id="39940" name="Picture 4" descr="http://t1.gstatic.com/images?q=tbn:ANd9GcRTmYDIa_wDE06VLTtyy-_Ot3xiBt1ggV5KcfkcFzXLHT9tTtR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2880320" cy="2880320"/>
          </a:xfrm>
          <a:prstGeom prst="rect">
            <a:avLst/>
          </a:prstGeom>
          <a:noFill/>
        </p:spPr>
      </p:pic>
      <p:sp>
        <p:nvSpPr>
          <p:cNvPr id="39942" name="AutoShape 6" descr="data:image/jpeg;base64,/9j/4AAQSkZJRgABAQAAAQABAAD/2wCEAAkGBhQSEBQUEhQVFBMUFRcUGBgXFxYXFxcXFhQVFBQXFBgXHSYeFxojGRQWHy8gIycpLCwsFR4xNTAqNSYrLCkBCQoKDgwOGg8PGjAkHyQtLC80LS00LCw1Ki01LCwsKTUwLy4sKTQwLDEsLCwvLy01LCwvLCwsLCwpLC0sLCwsLP/AABEIAN0AyAMBIgACEQEDEQH/xAAcAAEAAQUBAQAAAAAAAAAAAAAABwECBAUGAwj/xABKEAABAwICBgYECQkHBQEAAAABAAIDBBEFIQYHEjFBURMiYXGRoTKBscEUQlJUYnKCktEWFyNzo7KzwtIlNGOTovDxMzVDg+FT/8QAGwEBAAIDAQEAAAAAAAAAAAAAAAMEAgUGAQf/xAA5EQACAQMBBQMJCAIDAQAAAAAAAQIDBBEhBRIxQVETIvAGFGFxgZGhsdEVIzJCUsHh8VOSNGKCM//aAAwDAQACEQMRAD8AnFERAEREAREQBERAERUugKorSUugLkVu12KgkCAvRU2lVAEREAREQBERAEREAREQBERAEREAREQBUui12NY/DSs2pnhvIb3O+q3eV42lqzKEJTkoxWWzYlWSzNaLuIaOZNh4lRXjmtWaS7aZoib8p1nPPub5rja3EJJjeWR8h+kSfLcPUqsrqK4anRW3k9XqLNVqPxfj2k4VGmNHGbOqIr9jtr926x/zhUPzhv3ZP6VB6KHzuXQ2a8nLfGs5fD6E70+mdG/JtRH6zs/vWW2ima8XaWuB4ggjxC+cl70ldJEdqJ7ozzaSPZvWSu3zRDV8m4Y+7qP2rPywfQ5i5ZK0uI3+SinBNac8ZDagCZnMdWQevc712Uj4JpJBVt2oX3I3tOT2/Wb79ytQqxnwOfu9m3FprNadVqv4Nk2QFXrwkh4tyPJUinvkd4UprjIRUBVUAREQBERAEREAREQBERAFRFzOnGloo4bMsZ5Lhg+Tze4ch5lYykorLJqFGdeoqcFqzx0z06ZSAxx2fUEbvisvuL/cFEVdiEkzzJK8ved5PsHIdgXlNM57i5xLnONyTmSTvJXSaIaEvrDtuuyAHN3F3Yz8dwWtlOVaWEd9b2tvsui5zevN9fQvp7zQ4fhsk79iFjnu5NG7tJ3AdpXcYTqle4A1MoZ9CMbTvW45D1AqQ8LwaKmYGQsDG9m8nm47ye9ZyswtYr8Wpz935QVqjxQW6uvF/ReNTlKXVpRMGcbpDze9x8hYLN/Iai+bR+f4rekrT12l9NDO2CSQCR3g3ltu3Nvwup9yEeSNVG5vKz7s5N+hs19Vq2on7oiw82PcPaSFzWLapHAE08u19GQWPqc3LyUmB6qV5KjCXIzo7Vu6T0m369fmfPWJ4TLTv2Jo3MdwuMj9U7j6l40lY+J4fG4se3cRv/32L6BxHC452FkrA9p4H2g8D2hRJploI+kvJHd8HP40d+D+Y7fFUqtBw1idVYbZp3f3VVYk/c/HQ7PQrT5tVaKazJ+HBsna3k7s8F1c8N8x6Q/3ZfO7HlpBBIINwRkQRmCORUx6BaX/AAuPYkP6eMdb6bdwePf2qehX3u7LiajbGyVQ+/oru810/j5HR0898jvCylhVkduuPX+K96eW4Vs5o9kREAREQBERAEREAVCVVUQHjV1TYo3PebNY0uJ5AC5UC4/jLqqofM74xs0fJaPRb4ed1I2tXGNinZA09aZ13fUZmfF1vBRSAtfdTy91Ha+T1ooU3cS4vRer+/kb7Q3Rg1k+ybiJlnSHs4NB5n2XU201K1jGsYA1rRYAbgBwC1Oh+AikpGMt1z15DzeQL+GQ9S3is0ae5H0mh2tfu7rNJ91aL6+0K17rC53BY9fiMcEZklcGMbvJ93M9iiPS/T6SrvHFeOn5fGf2v5D6PisqlVU1qQ2Ozqt5LEdI8345m90x1k74qM55h0vLmI+f1vBRu5xJJJuTmSc7k7yb71RFrJ1HN5Z39nZUrSG7TXrfNnYaH6wH0to5ryQcOL4/q829i6DSPWY+GYNp2xSxuja8OJdntXuMjkovRZqvNR3clepsm2qVu1lH1rk/T6yddDMffWU3Sva1rttzbNvazbW3rdSwhwIcAQRYg5gg7wQuM1U1LTRFgcNtsryW3zAdaxI5FdqFsab3oJs4S/pqlczhFYSbwQnpzop8DmuwfoJLlh+SeLD7R2LTYRij6aZk0fpMN+8fGaewhTjpJgjaqmkiO8i7T8l4zafHLuJUCSRFpLXCzmktI5EGxCoV4dnLKOz2Teee27p1dWtH6VyPoXD61k8LJGZskaCO4jce3h6ljQnYeW8t3cdy5DVLi+1HLTuPoHpG/Vdk4ep2f2l2OKNsWv7dk+0LYU578Uzir2282rypdOHq5GxBVV4Uz7he6zKgREQBERAEREBQoEKBAQzrMrukxBzeETWsHfbbPm5YeguHdNXwtPotPSHuYLjzssXSqXarqk/4zx4HZ9y6bVHDeqmd8mIAfaeP6Vq136uvU+iVH5ts3u8ofFrHzZKwWm0k0pho49qQ3cfRYPSd3ch2lbhzVx+JauaeRzpZpp3OzLnOe3IAX+TkAFsZuWO6cNaRoOf37aj0S1ZGukOk01ZJtSmzR6LB6Le7me1alSV+RWF/O/20X4J+RWF/O/20X4LXujNvLa9521PalrSioQhJJf8AVkaopK/IrC/nf7aL8E/IrC/nf7aL8Fj2EvR7yT7Yofpl/qyNUUlfkVhfzv8AbRfgn5FYX87/AG0X4J2EvR7x9sUP0y/1ZH2H4jJBIJInFj28R7COI7Cpb0R08jqwI5LRz/J+K/tZ/TvWl/IrC/nf7aL8FmUerWikG3FNK4A5OZI02I5EN3qalGpB6Y95q9o3NjdQzUUk+Ut3xlHd3UK6xsN6KveRulAlHe64d5tPipjo6Uxsa0vc/ZFtp9i495AFyo41vwdemfxLZG+BaR7SprlZp5NZsKpuXm6uDTX7/sc/q9ruixCLlJeM/aGXmApkxJl4ndgv4ZqBcFl2amB3KaM/62hfQMzbtcOw+wrG0fdaLHlHTSrQn1Xyf8mFhslwtitLg78luQrZzJVERAEREAREQFHI3chVGHJAQDpIy1bUj/Gk83E+9dZqhf8Ap5xzjafB+ftWj1gUnR4jNyeWyD7TRfzBWRq1rujxBoO6Vro/X6Q82rVw7tXXqfQ7ldts1uP6E/gmTQtdpF/dKj9RL/Dctg1a/SH+6VH6iX+G5bOXA4Gj/wDSPrXzPn6yWRFpT6wLJZEQCyWUn4TohDXYbA49SYMLRI0fJcQA8fGHmuEx7RqajfsytyPovGbHdx4HsOalnSlFb3I11ttGjXqSpZxJNrD546dTV2Uwaqv7h/7ZPcofUwaqv+3/APtk9yktvxlHyg/4n/pfudkVGmuCTOmHH9If3ApKKiDWpXbdaGD/AMUYHrcS4+VlauXimc3sKDleRfRN/DH7nL4U29RCBvMsf8Rq+hZD1T3FQXoXR9JX07eT9s9zAXe4KbsQk2Ynn6J88h7VHaLRsveUk06sI9E373/Bq8G3BbwLS4O3JboK4cuVREQBERAEREBQqxhzIXovJ+RBQEc63MK/6NQBzid+8w/vBR7S1Lo5Gvb6THBw72m4U96QYOKqmkhd8ZuR5OGbT4qBKmndG9zHiz2OLXDtGRWuuYbst7qd1sG5Va3dGXGPyfjB9A4TiTZ4I5Wei9od3XGY7wbj1Ly0h/ulR+ol/huUcatNKhC/4NKbRyG7CdzXneOwO9vepMxWmMkEsbbbT43sF913NLRfxVynPfhk5i7tHZ3W6+Gcp+jJ88ouy/NTV/Kh+87+lPzU1fyofvO/pWt7GfQ7n7TtP8iONRdl+amr+VD9539Kfmpq/lQ/ed/SnYz6D7TtP8iOw1Wz7WHgfIke3z2v5l01XDFM10Tw2QZBzTY2uMrjh2LQ6BaOy0cMkcxYdqTabskkW2QDe4HELitZGIy0mKNmgeWOdCwm251nObZw3OGQ3rc2dB1UocHg+d7WuY07idWDyt7ivSe2lOrN8V5KW8jN5j3vb9X5Q7N/eul1Vi1BbiJpL+S8tEdZcNVaOa0M+7f1Hn6JO49h812UcQbewAubmwtc8z2qOVq6NTVYLM9sTu7Xsp66p55+0srq1sUT5HmzWNLj3AL5/wATrnTzSSu9KRxd3X3D1CwUga1sbeAyna1zWO67nEdV9vRa08bbz6lHEcRc4NaCXOIAA3kk2AHrVC5nmW6uR0+wLTsqLry4y+R3uqXCryyzkZMb0bfrOzd4C33l3uPzWjDeLj5DP8FbotggpKWOLLaAu883uzd+HqWHWzdJObbm9Ue8+KuUobkEjl9pXPnNzKouHBepeMmwwyOwWyWPSR2CyVKa8IiIAiIgCIiAK17bhXIgPKJ/A7wo/wBZmiRePhUTbuaLSgby0bnjtHHs7l30zOI3hXNkDh5ELCcFNYZatLqdrVVWH9o+clJug+sIODYKp1nDqskO53Jrzwd28e/fgac6vzGXT0zbxnN8Y3s4lzBxb2cPZwK1qcqMjvJRttrUM/3F+PefSAKrZQvo3rBnpbMd+miHxXHrNH0He4+SkPCdYVJOB+k6J/yZOr4O9E+KvQrwkcfd7IubZ/h3l1X05HS2SytilDhdpDhzBBHkr1OanGCllE2umC01M/mx7fuuB/mUs3Ub66YLwU7+Ujm/eZf+RXLJ4rx8ciperNGREy7jRHWbLTWjnvNDuB/8jB2E+kOw5rh0XQVKUasd2SNBTqypvMWfRcctNX0+RZNE7yPbxa4eK0mBauYqarMweXsaP0bXDNhO8k8bDd3qH8Fx6akk6SB5aeI3tcOT27nBTDojrHhq7MktDPu2Seq/9Wfcc+9c/dbPcHvpZXyOkstrz3HSUsb3FcmdDi9d0bLD0nZN959SwMKpOKz6/CxIQ69nDLs7iOCrSN2MjkVTJjNY2yuVAVVAEREAREQBERAEREBQhYsrC03b/wArLVCEB5RTh3fxC5HSfVtFUEyQWhlOZy6jj9ID0T2hdRPTcRkexWsry3J49Y94WMoKSwyxb3NW3nv0nhkGYvo9PTG00bmjg7ew9zhktcvozqvbwc079xHrC5/EdXdHNn0XRuPGMlv+n0fJUpWr/Kzqbbyji1ivHD6r6ELw1L2eg9zfquI9hWUMdqP/AN5v8x/4qQKnU8w/9OoePrMa7zBCxfzPP+ct/wAs/wBSi7CquRsftewnq5L2p/Q0ur/EXnEodt73bQe3rOJ3sNt5XYa34b4eD8iZh8Q5v8ytwHVgKeeOYzlxjdtABgAORGeZ5rZay4NrDJ/ohrvuvatps9SpzjvdTkPKCvRuZOVF5W7jhjqQKiIuxPnwWZhuEzTutBG+Q/RBIHedw8Vj082w9rrB2yQ6zhdpsb2cOIO5fROjWIxVFLHJCA1jh6IAGy4ZOaQORVO7uJUEmlnJctbdVm03jBqNBqPEIo9isLCwDq3dtSjsc4dUj1krqXMBFisDEcYER2dklxF+Q8Vr3180nHZHJuXnvXOznvy3se438IbkcG4JLDvy81kMddaakoze5ue9beJtgsDM9EREAREQBERAEREAREQFLLykpwV7IgNXJQEG7SQezJW/CJW8Q7vHvC2ysdECgNaMYcN8fgf/AIhxz/Dd4hZxpQrDRBAYRxx3CPxKppfBt0FS3/AefBpd7lmOogvaogD43Mduc0tPc4WPtWUXhpmMllNEAaJ6Iy10uyzqxt9OQ7m9g5uPJd/pnq7ibQN+Css+nBdzdI05v2jxdxHdZdxh2HRUsIjjaGRsH/JceJPNelFXNlBLeBtn7Vdq305VFKOiXIp0rKEYOL4s+aF3Gq7Sn4PUdBIbRTkAX3Nk3A9gdu8FhaxdFvglUXMFoZruZyafjs7Lbx2FctEwlwDQS4nIC5JPYBndblqFxS9DNOt63q+lH0lidH0jPpNzHvC8cPYCF56JzTupIjVMLJrWcDa5tkHEDcSMyF6zs2JLj0XeRXMSW62jpYvKybBrArlZG+4V68PQiIgCIiAIiIAiIgCIiAIiIAiIgCIiAo7crHShrbk2ACvKwquAuy4IDUVlU6d1tzBuHPtKzaCnMZvwOR7lkU1EAswx5IDV6T6OsraZ0Lja9nNda5a4biPMW7VjaNaE09EP0bdqS2cjs3Hnbg0dg81uBOGg7XBaitxCSQlreq3zPr4KRVJqO4noRunFy32tTPrsZbHk3rO5DcO8rXwvkkdd59Q3BXUWF9i28NKAoyQupxYL2VAFVAEREAREQBUKqqFAY8eIRueWNkYXje0OBcLb7i917vfYEkgAZm/Lion0qBoMajqG9WOazncs/wBHL7netdPrAx/osNfY2fNaIc7OuX/6Q5Wnb6wUX+Lwysq+k3L8vhHRz4/TsjdI6aPo2kAuDgQCdwy49iyaOsZKxr43B7HC4cMwR2KJ4sPihwUCdr7SPZM7YsHBzzaPflk22R5rdUGlsNBQ0zmskMUgIaLt2hYkku4ZnkvZW6x3Mt5wYxrvPfwljJINRO1jS55DWtBJJyAAzJKx8PxaKdpdDIyRoOzdhBF99rjjmFwuNaxmTUtUGwS9GQYWvys4yMfZ1uDRsk7+IWo1X6RiNroNlxzfLtfFs1jcu/Je+aSVNyfFDzqLqKK4Ml1Fz+immMdc17mNczYIadq1zcXysrMN01jmrZaUMe18W1dxtsnZIBtx4qB0pptNcOJOqsGk88eB0aLkNKdZEFHJ0Qa6aUWu1pADb7g5x49gB3rXfnipwwExSh97FmVxle9zYEeazjbVZLKiYSuaUXhyOxxLHIKfZ6eVkW1fZ23Bt7Wva++1x4rN3qK9cVQHtonDi2Y+IgKkbDKguvfmvJ0lGnGfXPwEKrlOUemPiekuKwscWulja4bwXtBHeCVWnxSJ7tlksb3b7Ne0nwBUc60dD4mMlrA55ke+MEZbOdmZZX4K3V5o6xgiqWF3SPjcCMtnrEg248ApHRpql2m8+nDmRqtU7Xs9348iTZYbryZRALj8Y1qwQPMcbHzvbk4tIDQRvAdY7VuwW7VttF9O4K27WXZKBcsfa5HNpGTgonQqKO846Eqr03LdT1OjayyuXOYpprHBWx0rmPL5dmzhbZG0SM758FfpVphHQsY57HvEji0bNsrC/FYqlNtJLjwMnVgk3nhxOgRcjjOsaCmmZHIx/XjEm0LEAOBIBF73yt61QaxI20XwqWN8e09zGR3Be8jjwAGR38uKy7CphPHEx7enlrPA69Fxejes6GqmEJjfE93oXO0HZX3gZZc8u1dmCsJ05U3iSwZwqRqLMXkqiIsDMIiIDiNbOD9LRdIBd0Dtr7Duq/8AlP2VHs2JuxB9FTm9mNDX99+u77jB67qcq2kbLG+N4u17S09zgQfao7wPV26jn2zIJDs7LbMLbX3n0jwyWxt7iEKbUuKzj2mvr0JTqJx4PGfYemnsFsMkIFgJIQByAfYBchpA7+y6H7f8ylPSLRk1dEYA8Rkua7aLdr0XXta4XMV+r58tNBB0ob0F+tsEh177htZb+ZS3rQhGKk+Es/AXFGcpScV+XHxNjNSf2dKBk1tKbDuiNlz2rmDao5bby9/8MLuIsIL6aWG+yXxGLate12bN7X8rrW6J6LOommMvEl3l20Glu8AWsSeShVVdlKOdW0yZ026sZY0SZzOqaXqyi+e2w2+yfwXngL743VluYvLmPrtHtWfjGrSSOZ0lHOYmvvdvWBaDmWhzTm3kFnaJ6IClvmXyPttOtbK99lo5X3nirFWrT784vLkuHQr06VTuQa0i+PU5nQ1rX4jUulAdNd+ztZ59IQ4i/ECw7lk61cPjY2B2XTPLgbWuWAbz3GwW90q1c9LL8Ip5DFKc3b7E7toFpBaea0dRq3llG1LUufNxc8OcNkDIC7r7+1Zxq0nUjVc8acNfGDCVKoqbpKOdeOhh6x3HoaO/yZP3YVKmC7j3rkcf0HfWRwjpBH0IcM2F21tBgy6wt6HmuxwmIgG/NU6tSMqcIris/MuUqco1JyfB4+RoNa//AGx/6yL98LU6PPc3CLsvtilkLbbwRt5jt3rrNL9HzW0roQ8Rkua7aLdr0XbVrXCxNF8GNPEyEna2G7N7WBzJ3G/NFUiqKjzUs49gdOTquXLdwcbqvp2GF5aB0pks45XDdkbIHIb1i49TiDG4egsHkxl4bl1nXDwQObcyFtsX1aPimMlFO6EO+KC4bPY1zSDs9hXro1oSIJDI9xlnN+sRkL7yL3JceZKtSq01KVVSzlcCtGlUcY093GHxNRpfP/bFK45DZiz+24e1ZGteS9NTAnPpHnwaAfaPFdJpZoG2siYQ7o5owQ11rggm+y4XvvzB4XK5mk1fymZr6uZ0wZazesb23Alxyb2BeU6tLuTb1iuHUVKVTvwS0k+PQ1mPx7WJ0jXC/UhBHcT7wux0m0TNbTAB4bIx20za9EkixaeV8vWF5YloQ+WriqukDej2epskk7JJ9Lay38lstIdFnVlM1gldE5jtsW9EnhtAWOXA3yUcqybp4ljC9xIqLSqZWcv3nHaP43LFWMp62MCW3RMksNoA+iCRk5ptvH4qWKb0QozwvQSVlQJqmYzPZbZ9I5jIFznEkgclJFAwhguorqUJSTh016ZJbaM4xan7DKREVUshERAFaWBXIgFlbsBXIgKBqpsBXIgKFt1QRAcFciAoQrehHJXogLQwKoaqogCoGBVRAULVaIgOCvRAUsreiHJXogKbKBqqiAs6IclcAqogCIiA/9k="/>
          <p:cNvSpPr>
            <a:spLocks noChangeAspect="1" noChangeArrowheads="1"/>
          </p:cNvSpPr>
          <p:nvPr/>
        </p:nvSpPr>
        <p:spPr bwMode="auto">
          <a:xfrm>
            <a:off x="63500" y="-1019175"/>
            <a:ext cx="1905000" cy="2105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39944" name="AutoShape 8" descr="data:image/jpeg;base64,/9j/4AAQSkZJRgABAQAAAQABAAD/2wCEAAkGBhQSEBQUEhQVFBMUFRcUGBgXFxYXFxcXFhQVFBQXFBgXHSYeFxojGRQWHy8gIycpLCwsFR4xNTAqNSYrLCkBCQoKDgwOGg8PGjAkHyQtLC80LS00LCw1Ki01LCwsKTUwLy4sKTQwLDEsLCwvLy01LCwvLCwsLCwpLC0sLCwsLP/AABEIAN0AyAMBIgACEQEDEQH/xAAcAAEAAQUBAQAAAAAAAAAAAAAABwECBAUGAwj/xABKEAABAwICBgYECQkHBQEAAAABAAIDBBEFIQYHEjFBURMiYXGRoTKBscEUQlJUYnKCktEWFyNzo7KzwtIlNGOTovDxMzVDg+FT/8QAGwEBAAIDAQEAAAAAAAAAAAAAAAMEAgUGAQf/xAA5EQACAQMBBQMJCAIDAQAAAAAAAQIDBBEhBRIxQVETIvAGFGFxgZGhsdEVIzJCUsHh8VOSNGKCM//aAAwDAQACEQMRAD8AnFERAEREAREQBERAERUugKorSUugLkVu12KgkCAvRU2lVAEREAREQBERAEREAREQBERAEREAREQBUui12NY/DSs2pnhvIb3O+q3eV42lqzKEJTkoxWWzYlWSzNaLuIaOZNh4lRXjmtWaS7aZoib8p1nPPub5rja3EJJjeWR8h+kSfLcPUqsrqK4anRW3k9XqLNVqPxfj2k4VGmNHGbOqIr9jtr926x/zhUPzhv3ZP6VB6KHzuXQ2a8nLfGs5fD6E70+mdG/JtRH6zs/vWW2ima8XaWuB4ggjxC+cl70ldJEdqJ7ozzaSPZvWSu3zRDV8m4Y+7qP2rPywfQ5i5ZK0uI3+SinBNac8ZDagCZnMdWQevc712Uj4JpJBVt2oX3I3tOT2/Wb79ytQqxnwOfu9m3FprNadVqv4Nk2QFXrwkh4tyPJUinvkd4UprjIRUBVUAREQBERAEREAREQBERAFRFzOnGloo4bMsZ5Lhg+Tze4ch5lYykorLJqFGdeoqcFqzx0z06ZSAxx2fUEbvisvuL/cFEVdiEkzzJK8ved5PsHIdgXlNM57i5xLnONyTmSTvJXSaIaEvrDtuuyAHN3F3Yz8dwWtlOVaWEd9b2tvsui5zevN9fQvp7zQ4fhsk79iFjnu5NG7tJ3AdpXcYTqle4A1MoZ9CMbTvW45D1AqQ8LwaKmYGQsDG9m8nm47ye9ZyswtYr8Wpz935QVqjxQW6uvF/ReNTlKXVpRMGcbpDze9x8hYLN/Iai+bR+f4rekrT12l9NDO2CSQCR3g3ltu3Nvwup9yEeSNVG5vKz7s5N+hs19Vq2on7oiw82PcPaSFzWLapHAE08u19GQWPqc3LyUmB6qV5KjCXIzo7Vu6T0m369fmfPWJ4TLTv2Jo3MdwuMj9U7j6l40lY+J4fG4se3cRv/32L6BxHC452FkrA9p4H2g8D2hRJploI+kvJHd8HP40d+D+Y7fFUqtBw1idVYbZp3f3VVYk/c/HQ7PQrT5tVaKazJ+HBsna3k7s8F1c8N8x6Q/3ZfO7HlpBBIINwRkQRmCORUx6BaX/AAuPYkP6eMdb6bdwePf2qehX3u7LiajbGyVQ+/oru810/j5HR0898jvCylhVkduuPX+K96eW4Vs5o9kREAREQBERAEREAVCVVUQHjV1TYo3PebNY0uJ5AC5UC4/jLqqofM74xs0fJaPRb4ed1I2tXGNinZA09aZ13fUZmfF1vBRSAtfdTy91Ha+T1ooU3cS4vRer+/kb7Q3Rg1k+ybiJlnSHs4NB5n2XU201K1jGsYA1rRYAbgBwC1Oh+AikpGMt1z15DzeQL+GQ9S3is0ae5H0mh2tfu7rNJ91aL6+0K17rC53BY9fiMcEZklcGMbvJ93M9iiPS/T6SrvHFeOn5fGf2v5D6PisqlVU1qQ2Ozqt5LEdI8345m90x1k74qM55h0vLmI+f1vBRu5xJJJuTmSc7k7yb71RFrJ1HN5Z39nZUrSG7TXrfNnYaH6wH0to5ryQcOL4/q829i6DSPWY+GYNp2xSxuja8OJdntXuMjkovRZqvNR3clepsm2qVu1lH1rk/T6yddDMffWU3Sva1rttzbNvazbW3rdSwhwIcAQRYg5gg7wQuM1U1LTRFgcNtsryW3zAdaxI5FdqFsab3oJs4S/pqlczhFYSbwQnpzop8DmuwfoJLlh+SeLD7R2LTYRij6aZk0fpMN+8fGaewhTjpJgjaqmkiO8i7T8l4zafHLuJUCSRFpLXCzmktI5EGxCoV4dnLKOz2Teee27p1dWtH6VyPoXD61k8LJGZskaCO4jce3h6ljQnYeW8t3cdy5DVLi+1HLTuPoHpG/Vdk4ep2f2l2OKNsWv7dk+0LYU578Uzir2282rypdOHq5GxBVV4Uz7he6zKgREQBERAEREBQoEKBAQzrMrukxBzeETWsHfbbPm5YeguHdNXwtPotPSHuYLjzssXSqXarqk/4zx4HZ9y6bVHDeqmd8mIAfaeP6Vq136uvU+iVH5ts3u8ofFrHzZKwWm0k0pho49qQ3cfRYPSd3ch2lbhzVx+JauaeRzpZpp3OzLnOe3IAX+TkAFsZuWO6cNaRoOf37aj0S1ZGukOk01ZJtSmzR6LB6Le7me1alSV+RWF/O/20X4J+RWF/O/20X4LXujNvLa9521PalrSioQhJJf8AVkaopK/IrC/nf7aL8E/IrC/nf7aL8Fj2EvR7yT7Yofpl/qyNUUlfkVhfzv8AbRfgn5FYX87/AG0X4J2EvR7x9sUP0y/1ZH2H4jJBIJInFj28R7COI7Cpb0R08jqwI5LRz/J+K/tZ/TvWl/IrC/nf7aL8FmUerWikG3FNK4A5OZI02I5EN3qalGpB6Y95q9o3NjdQzUUk+Ut3xlHd3UK6xsN6KveRulAlHe64d5tPipjo6Uxsa0vc/ZFtp9i495AFyo41vwdemfxLZG+BaR7SprlZp5NZsKpuXm6uDTX7/sc/q9ruixCLlJeM/aGXmApkxJl4ndgv4ZqBcFl2amB3KaM/62hfQMzbtcOw+wrG0fdaLHlHTSrQn1Xyf8mFhslwtitLg78luQrZzJVERAEREAREQFHI3chVGHJAQDpIy1bUj/Gk83E+9dZqhf8Ap5xzjafB+ftWj1gUnR4jNyeWyD7TRfzBWRq1rujxBoO6Vro/X6Q82rVw7tXXqfQ7ldts1uP6E/gmTQtdpF/dKj9RL/Dctg1a/SH+6VH6iX+G5bOXA4Gj/wDSPrXzPn6yWRFpT6wLJZEQCyWUn4TohDXYbA49SYMLRI0fJcQA8fGHmuEx7RqajfsytyPovGbHdx4HsOalnSlFb3I11ttGjXqSpZxJNrD546dTV2Uwaqv7h/7ZPcofUwaqv+3/APtk9yktvxlHyg/4n/pfudkVGmuCTOmHH9If3ApKKiDWpXbdaGD/AMUYHrcS4+VlauXimc3sKDleRfRN/DH7nL4U29RCBvMsf8Rq+hZD1T3FQXoXR9JX07eT9s9zAXe4KbsQk2Ynn6J88h7VHaLRsveUk06sI9E373/Bq8G3BbwLS4O3JboK4cuVREQBERAEREBQqxhzIXovJ+RBQEc63MK/6NQBzid+8w/vBR7S1Lo5Gvb6THBw72m4U96QYOKqmkhd8ZuR5OGbT4qBKmndG9zHiz2OLXDtGRWuuYbst7qd1sG5Va3dGXGPyfjB9A4TiTZ4I5Wei9od3XGY7wbj1Ly0h/ulR+ol/huUcatNKhC/4NKbRyG7CdzXneOwO9vepMxWmMkEsbbbT43sF913NLRfxVynPfhk5i7tHZ3W6+Gcp+jJ88ouy/NTV/Kh+87+lPzU1fyofvO/pWt7GfQ7n7TtP8iONRdl+amr+VD9539Kfmpq/lQ/ed/SnYz6D7TtP8iOw1Wz7WHgfIke3z2v5l01XDFM10Tw2QZBzTY2uMrjh2LQ6BaOy0cMkcxYdqTabskkW2QDe4HELitZGIy0mKNmgeWOdCwm251nObZw3OGQ3rc2dB1UocHg+d7WuY07idWDyt7ivSe2lOrN8V5KW8jN5j3vb9X5Q7N/eul1Vi1BbiJpL+S8tEdZcNVaOa0M+7f1Hn6JO49h812UcQbewAubmwtc8z2qOVq6NTVYLM9sTu7Xsp66p55+0srq1sUT5HmzWNLj3AL5/wATrnTzSSu9KRxd3X3D1CwUga1sbeAyna1zWO67nEdV9vRa08bbz6lHEcRc4NaCXOIAA3kk2AHrVC5nmW6uR0+wLTsqLry4y+R3uqXCryyzkZMb0bfrOzd4C33l3uPzWjDeLj5DP8FbotggpKWOLLaAu883uzd+HqWHWzdJObbm9Ue8+KuUobkEjl9pXPnNzKouHBepeMmwwyOwWyWPSR2CyVKa8IiIAiIgCIiAK17bhXIgPKJ/A7wo/wBZmiRePhUTbuaLSgby0bnjtHHs7l30zOI3hXNkDh5ELCcFNYZatLqdrVVWH9o+clJug+sIODYKp1nDqskO53Jrzwd28e/fgac6vzGXT0zbxnN8Y3s4lzBxb2cPZwK1qcqMjvJRttrUM/3F+PefSAKrZQvo3rBnpbMd+miHxXHrNH0He4+SkPCdYVJOB+k6J/yZOr4O9E+KvQrwkcfd7IubZ/h3l1X05HS2SytilDhdpDhzBBHkr1OanGCllE2umC01M/mx7fuuB/mUs3Ub66YLwU7+Ujm/eZf+RXLJ4rx8ciperNGREy7jRHWbLTWjnvNDuB/8jB2E+kOw5rh0XQVKUasd2SNBTqypvMWfRcctNX0+RZNE7yPbxa4eK0mBauYqarMweXsaP0bXDNhO8k8bDd3qH8Fx6akk6SB5aeI3tcOT27nBTDojrHhq7MktDPu2Seq/9Wfcc+9c/dbPcHvpZXyOkstrz3HSUsb3FcmdDi9d0bLD0nZN959SwMKpOKz6/CxIQ69nDLs7iOCrSN2MjkVTJjNY2yuVAVVAEREAREQBERAEREBQhYsrC03b/wArLVCEB5RTh3fxC5HSfVtFUEyQWhlOZy6jj9ID0T2hdRPTcRkexWsry3J49Y94WMoKSwyxb3NW3nv0nhkGYvo9PTG00bmjg7ew9zhktcvozqvbwc079xHrC5/EdXdHNn0XRuPGMlv+n0fJUpWr/Kzqbbyji1ivHD6r6ELw1L2eg9zfquI9hWUMdqP/AN5v8x/4qQKnU8w/9OoePrMa7zBCxfzPP+ct/wAs/wBSi7CquRsftewnq5L2p/Q0ur/EXnEodt73bQe3rOJ3sNt5XYa34b4eD8iZh8Q5v8ytwHVgKeeOYzlxjdtABgAORGeZ5rZay4NrDJ/ohrvuvatps9SpzjvdTkPKCvRuZOVF5W7jhjqQKiIuxPnwWZhuEzTutBG+Q/RBIHedw8Vj082w9rrB2yQ6zhdpsb2cOIO5fROjWIxVFLHJCA1jh6IAGy4ZOaQORVO7uJUEmlnJctbdVm03jBqNBqPEIo9isLCwDq3dtSjsc4dUj1krqXMBFisDEcYER2dklxF+Q8Vr3180nHZHJuXnvXOznvy3se438IbkcG4JLDvy81kMddaakoze5ue9beJtgsDM9EREAREQBERAEREAREQFLLykpwV7IgNXJQEG7SQezJW/CJW8Q7vHvC2ysdECgNaMYcN8fgf/AIhxz/Dd4hZxpQrDRBAYRxx3CPxKppfBt0FS3/AefBpd7lmOogvaogD43Mduc0tPc4WPtWUXhpmMllNEAaJ6Iy10uyzqxt9OQ7m9g5uPJd/pnq7ibQN+Css+nBdzdI05v2jxdxHdZdxh2HRUsIjjaGRsH/JceJPNelFXNlBLeBtn7Vdq305VFKOiXIp0rKEYOL4s+aF3Gq7Sn4PUdBIbRTkAX3Nk3A9gdu8FhaxdFvglUXMFoZruZyafjs7Lbx2FctEwlwDQS4nIC5JPYBndblqFxS9DNOt63q+lH0lidH0jPpNzHvC8cPYCF56JzTupIjVMLJrWcDa5tkHEDcSMyF6zs2JLj0XeRXMSW62jpYvKybBrArlZG+4V68PQiIgCIiAIiIAiIgCIiAIiIAiIgCIiAo7crHShrbk2ACvKwquAuy4IDUVlU6d1tzBuHPtKzaCnMZvwOR7lkU1EAswx5IDV6T6OsraZ0Lja9nNda5a4biPMW7VjaNaE09EP0bdqS2cjs3Hnbg0dg81uBOGg7XBaitxCSQlreq3zPr4KRVJqO4noRunFy32tTPrsZbHk3rO5DcO8rXwvkkdd59Q3BXUWF9i28NKAoyQupxYL2VAFVAEREAREQBUKqqFAY8eIRueWNkYXje0OBcLb7i917vfYEkgAZm/Lion0qBoMajqG9WOazncs/wBHL7netdPrAx/osNfY2fNaIc7OuX/6Q5Wnb6wUX+Lwysq+k3L8vhHRz4/TsjdI6aPo2kAuDgQCdwy49iyaOsZKxr43B7HC4cMwR2KJ4sPihwUCdr7SPZM7YsHBzzaPflk22R5rdUGlsNBQ0zmskMUgIaLt2hYkku4ZnkvZW6x3Mt5wYxrvPfwljJINRO1jS55DWtBJJyAAzJKx8PxaKdpdDIyRoOzdhBF99rjjmFwuNaxmTUtUGwS9GQYWvys4yMfZ1uDRsk7+IWo1X6RiNroNlxzfLtfFs1jcu/Je+aSVNyfFDzqLqKK4Ml1Fz+immMdc17mNczYIadq1zcXysrMN01jmrZaUMe18W1dxtsnZIBtx4qB0pptNcOJOqsGk88eB0aLkNKdZEFHJ0Qa6aUWu1pADb7g5x49gB3rXfnipwwExSh97FmVxle9zYEeazjbVZLKiYSuaUXhyOxxLHIKfZ6eVkW1fZ23Bt7Wva++1x4rN3qK9cVQHtonDi2Y+IgKkbDKguvfmvJ0lGnGfXPwEKrlOUemPiekuKwscWulja4bwXtBHeCVWnxSJ7tlksb3b7Ne0nwBUc60dD4mMlrA55ke+MEZbOdmZZX4K3V5o6xgiqWF3SPjcCMtnrEg248ApHRpql2m8+nDmRqtU7Xs9348iTZYbryZRALj8Y1qwQPMcbHzvbk4tIDQRvAdY7VuwW7VttF9O4K27WXZKBcsfa5HNpGTgonQqKO846Eqr03LdT1OjayyuXOYpprHBWx0rmPL5dmzhbZG0SM758FfpVphHQsY57HvEji0bNsrC/FYqlNtJLjwMnVgk3nhxOgRcjjOsaCmmZHIx/XjEm0LEAOBIBF73yt61QaxI20XwqWN8e09zGR3Be8jjwAGR38uKy7CphPHEx7enlrPA69Fxejes6GqmEJjfE93oXO0HZX3gZZc8u1dmCsJ05U3iSwZwqRqLMXkqiIsDMIiIDiNbOD9LRdIBd0Dtr7Duq/8AlP2VHs2JuxB9FTm9mNDX99+u77jB67qcq2kbLG+N4u17S09zgQfao7wPV26jn2zIJDs7LbMLbX3n0jwyWxt7iEKbUuKzj2mvr0JTqJx4PGfYemnsFsMkIFgJIQByAfYBchpA7+y6H7f8ylPSLRk1dEYA8Rkua7aLdr0XXta4XMV+r58tNBB0ob0F+tsEh177htZb+ZS3rQhGKk+Es/AXFGcpScV+XHxNjNSf2dKBk1tKbDuiNlz2rmDao5bby9/8MLuIsIL6aWG+yXxGLate12bN7X8rrW6J6LOommMvEl3l20Glu8AWsSeShVVdlKOdW0yZ026sZY0SZzOqaXqyi+e2w2+yfwXngL743VluYvLmPrtHtWfjGrSSOZ0lHOYmvvdvWBaDmWhzTm3kFnaJ6IClvmXyPttOtbK99lo5X3nirFWrT784vLkuHQr06VTuQa0i+PU5nQ1rX4jUulAdNd+ztZ59IQ4i/ECw7lk61cPjY2B2XTPLgbWuWAbz3GwW90q1c9LL8Ip5DFKc3b7E7toFpBaea0dRq3llG1LUufNxc8OcNkDIC7r7+1Zxq0nUjVc8acNfGDCVKoqbpKOdeOhh6x3HoaO/yZP3YVKmC7j3rkcf0HfWRwjpBH0IcM2F21tBgy6wt6HmuxwmIgG/NU6tSMqcIris/MuUqco1JyfB4+RoNa//AGx/6yL98LU6PPc3CLsvtilkLbbwRt5jt3rrNL9HzW0roQ8Rkua7aLdr0XbVrXCxNF8GNPEyEna2G7N7WBzJ3G/NFUiqKjzUs49gdOTquXLdwcbqvp2GF5aB0pks45XDdkbIHIb1i49TiDG4egsHkxl4bl1nXDwQObcyFtsX1aPimMlFO6EO+KC4bPY1zSDs9hXro1oSIJDI9xlnN+sRkL7yL3JceZKtSq01KVVSzlcCtGlUcY093GHxNRpfP/bFK45DZiz+24e1ZGteS9NTAnPpHnwaAfaPFdJpZoG2siYQ7o5owQ11rggm+y4XvvzB4XK5mk1fymZr6uZ0wZazesb23Alxyb2BeU6tLuTb1iuHUVKVTvwS0k+PQ1mPx7WJ0jXC/UhBHcT7wux0m0TNbTAB4bIx20za9EkixaeV8vWF5YloQ+WriqukDej2epskk7JJ9Lay38lstIdFnVlM1gldE5jtsW9EnhtAWOXA3yUcqybp4ljC9xIqLSqZWcv3nHaP43LFWMp62MCW3RMksNoA+iCRk5ptvH4qWKb0QozwvQSVlQJqmYzPZbZ9I5jIFznEkgclJFAwhguorqUJSTh016ZJbaM4xan7DKREVUshERAFaWBXIgFlbsBXIgKBqpsBXIgKFt1QRAcFciAoQrehHJXogLQwKoaqogCoGBVRAULVaIgOCvRAUsreiHJXogKbKBqqiAs6IclcAqogCIiA/9k="/>
          <p:cNvSpPr>
            <a:spLocks noChangeAspect="1" noChangeArrowheads="1"/>
          </p:cNvSpPr>
          <p:nvPr/>
        </p:nvSpPr>
        <p:spPr bwMode="auto">
          <a:xfrm>
            <a:off x="63500" y="-1019175"/>
            <a:ext cx="1905000" cy="2105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pic>
        <p:nvPicPr>
          <p:cNvPr id="39946" name="Picture 10" descr="http://www.yellowknife.ca/Assets/Visitors/VirtualTourIc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916931"/>
            <a:ext cx="3168352" cy="3510535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323528" y="4005064"/>
            <a:ext cx="33843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Type “virtual tour of London” into Google and explore the capital of Great Britain!</a:t>
            </a:r>
            <a:endParaRPr lang="it-IT" sz="2800" dirty="0"/>
          </a:p>
        </p:txBody>
      </p:sp>
    </p:spTree>
  </p:cSld>
  <p:clrMapOvr>
    <a:masterClrMapping/>
  </p:clrMapOvr>
  <p:transition spd="slow" advClick="0" advTm="6000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t1.gstatic.com/images?q=tbn:ANd9GcTqs9QXTJ-z5KIwjgwiARiZho--A_llFmaHVpAgSo5q0J7Xyd8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931940"/>
            <a:ext cx="2448272" cy="2448272"/>
          </a:xfrm>
          <a:prstGeom prst="rect">
            <a:avLst/>
          </a:prstGeom>
          <a:noFill/>
        </p:spPr>
      </p:pic>
      <p:pic>
        <p:nvPicPr>
          <p:cNvPr id="40964" name="Picture 4" descr="http://t0.gstatic.com/images?q=tbn:ANd9GcRdbLevEyNtysjT-lDlZB0ze44pER4ukeQ36uWkI7WiHP51AfJpr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005064"/>
            <a:ext cx="2159124" cy="2159124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899592" y="1484784"/>
            <a:ext cx="34563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A webcam is a camera connected to a computer.</a:t>
            </a:r>
            <a:endParaRPr lang="it-IT" sz="2800" dirty="0"/>
          </a:p>
        </p:txBody>
      </p:sp>
      <p:pic>
        <p:nvPicPr>
          <p:cNvPr id="40966" name="Picture 6" descr="http://t0.gstatic.com/images?q=tbn:ANd9GcRsMMu56M9c4uCDHLNSHn80HChUrFXX4u8ev88PfYq05sIrB1cDd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0"/>
            <a:ext cx="2390775" cy="19145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circl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www.lasermada.it/Schemi/Immagini/Diddl_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0"/>
            <a:ext cx="2473846" cy="2508398"/>
          </a:xfrm>
          <a:prstGeom prst="rect">
            <a:avLst/>
          </a:prstGeom>
          <a:noFill/>
        </p:spPr>
      </p:pic>
      <p:pic>
        <p:nvPicPr>
          <p:cNvPr id="41988" name="Picture 4" descr="http://t0.gstatic.com/images?q=tbn:ANd9GcQcLxNE-ytgIawskb9hj2u7Ic8rcNV1NoJDfbb387QblhmvLJl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800050"/>
            <a:ext cx="3168352" cy="2321846"/>
          </a:xfrm>
          <a:prstGeom prst="rect">
            <a:avLst/>
          </a:prstGeom>
          <a:noFill/>
        </p:spPr>
      </p:pic>
      <p:pic>
        <p:nvPicPr>
          <p:cNvPr id="41990" name="Picture 6" descr="http://t0.gstatic.com/images?q=tbn:ANd9GcTfK6coRNyeIQLGyHqWcn_Q_JQXEliup3F5B9ZT4t8AdPyCaC-9g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836712"/>
            <a:ext cx="2325816" cy="2378200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467544" y="4149080"/>
            <a:ext cx="34563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You can write the letter X at the end of your emails to send a kiss.</a:t>
            </a:r>
            <a:endParaRPr lang="it-IT" sz="2800" dirty="0"/>
          </a:p>
        </p:txBody>
      </p:sp>
    </p:spTree>
  </p:cSld>
  <p:clrMapOvr>
    <a:masterClrMapping/>
  </p:clrMapOvr>
  <p:transition spd="slow" advClick="0" advTm="5000">
    <p:randomBa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http://t3.gstatic.com/images?q=tbn:ANd9GcR25VrsPvH_Yma_Zblu048k2gkjM9sy93gs4gBHwZfFXmeB1PK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0"/>
            <a:ext cx="1990725" cy="2295526"/>
          </a:xfrm>
          <a:prstGeom prst="rect">
            <a:avLst/>
          </a:prstGeom>
          <a:noFill/>
        </p:spPr>
      </p:pic>
      <p:pic>
        <p:nvPicPr>
          <p:cNvPr id="1026" name="Picture 2" descr="http://t3.gstatic.com/images?q=tbn:ANd9GcQsvfoQ5IF55g2CQ620TVccDm2-ZjuOPo9ChglNVU9Cvv7D7lB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32656"/>
            <a:ext cx="2592288" cy="2592288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BDAAkGBwgHBgkIBwgKCgkLDRYPDQwMDRsUFRAWIB0iIiAdHx8kKDQsJCYxJx8fLT0tMTU3Ojo6Iys/RD84QzQ5Ojf/2wBDAQoKCg0MDRoPDxo3JR8lNzc3Nzc3Nzc3Nzc3Nzc3Nzc3Nzc3Nzc3Nzc3Nzc3Nzc3Nzc3Nzc3Nzc3Nzc3Nzc3Nzf/wAARCACbAKcDASIAAhEBAxEB/8QAHAAAAQUBAQEAAAAAAAAAAAAAAAEEBQYHAgMI/8QAQBAAAgEDAQUFBQUGBQQDAAAAAQIDAAQRBQYSITFBEyJRYXEUMoGRoQdCscHRFSMzUmLhJENjkvAWJXLxNFOy/8QAGwEAAgMBAQEAAAAAAAAAAAAAAAUDBAYBAgf/xAAwEQACAgICAgAEAwcFAAAAAAABAgADBBEhMQUSEyJBURRhcRUjgZGhseEkMkLB0f/aAAwDAQACEQMRAD8A3GiiiiEKKKKIQoNFIxxRCIeFI0ir7xA9aqG1e1jWc507S8Nd8pJMbwjz0A6t5f8AqoKOK+mTt76VIwTgSXDb7sfSvD21oPnbUgW1rHKVKWI/lNNyOmDXE08cEZeVgqjqap2mtJCd2HUgJCMqpjxn4Z414LqlzrF12khUQxHCheTHqRVezLrGvXmX6cW1+XGtSz/tbfYdjbMy+LHFO7S9jnZoyrJKoyY351FWrYUcOVe4AfVbeROLANvH+nH64rqWNvkztlSjgCTFLSUtWpWhRRRRCFFFFEIUUUUQhRRRRCFFFFEIUUUUQiGqLtftjLaRXEGkOA6MIu34NhycYAPh1NWHa/Um0rQbq5jOJSAkf/kxwD8OfwrI7tP8HapknMm+SfT+9AG9xV5HMNXyL3rcf7NWjXs80zSHtI27rsckvzLH/njVvurKWWKOeIKksRLCNm7uccePSofQdPe20030eWjacrKuPd4DBHl0qwRO8qbvjzpFcjfiGD/w/SaHxgVMOsp9uf1PciL659lsJUgIuL9kInu8ZIOOngPACoqw1CW0tFFtCJZCQoBbAA8fSrZe2SGwk7oA3eg6152WydqqLLI7L1ODgV4au5n4jOu+itCDPCz1SVIwbgxk/wBOandCmaSaSSZCpIwueGB59R/am2lfslnkawjWcQNuPMq5CkdM9T6U6jKw6oxX+HIFPl3uH4gfOrlCujAsZQyHV9hRqTgNLTeNikgj5qRlT+VOKaRfCiiiiEKKKKIQoooohCiiiiEKKKKIQoooohKJ9qs+7a6fbA/xJi5HiFH9xVPu4swWxUdT+FWL7V2/7hpC/wCnMfqlQ9lbvfezQRe+5Cjy869V9mZnPBfLZfyEumh26xbJ3HanuursT8MA/SjTSHTPXrTnXSun6ClsmMOVhA8RzP0FN9IUmPj1pPmPvJVR9BNnhVGvGjnUf/iKg5vKi/UVVPtP2mOnQ2ui2sjJPcoWlZTgqg4Yz4n8Aat94m9LaJ/qZ+SmsG2suZtU261S4OWSKcwqccFVO6B8wT8a6vbbklfLLoblr0XaTULPR30y1ZFjkyFcL31zzwf1rTUhfCRj+ItkP9w5fWsw2H079oa1bxnjHGe0k9B+pxWmzagINRlAClsKgLHA4ccfWvCuFG2PHUs5qKGCIOezJGW4VraCYEKjkEE9CRkfp8afxsGUMOoqviWaOxjh9nWWJFAfs8Mf9pxUhY36TQh4hvqBghRgj4UxS9CdRS1TDmSVFecMscqB42BU+FelTiRwoooohCiiiiEKKKKIQoooohCkNLXLcqITH/tCuGutr2BYlLZBEFzwGQGP/PIVPfZ9biW7aYj+DFw8iTj8jVc2p3H2t1NlI3RKMnPDggzVo+zB2uYL2YRlYklEasfvYXj+NdUaBMz+MGtz2Y9Dck9tshLHovakfHd/911pEimIHxFSW0WnNqOnmJMCVWDxk/zD9eXxqtaddNCxhnVo5F95GGCKR5imvIFh6M2mORZR6jsSxTYaa2bHAOf/AMms31fTUs9o7xSI1ErmU54Ahjz/ABq+m+QRq26WwcjBxUPtFZWWriOS5SW2lQdx5UxwPQnkRXfYOCQZNiOabPmHB4kf9nCxW8mpXI/ho4RTjjjJ4fUU/wBX055ddkEd2UjdVZhjJDH+wpxodhb2tkLC0k7d55FaVk5AcOPlwHzqY1LQopwZY3kWcDAkLE8B0IrrY7W1gAdTzbkoMgt0DGVrBeWaqRL7TGPAYYfDrUpbQpLKl3DhWf3vBx5+dRdpPc2EohvV7rcFkXkT61NQtHjKADPHh417oAHHX5GVrtnn+s9WTsZ+3ThvECQdD5+tPBUTqk6xWE0jHAA4nl1FSkbq6h0YMrDIIPOmVZ3KLcGd0UmaWpJyFFFFEIUUUUQhRRRRCB5VE7Taumi6PcXrcXUbsSn77ngo+dSx5Vkn2tapLLrVppcZ7kMXaFQfedzgfID60SDJsNdZI7lTubmR0nmkYtJIxeVse8zHP1JrWvs2t/Ztk7QEd6RnkJ8ST/aqBcaFCttBGJMSIoklLN3WfHH0xWi7BzLNszYlTwAdeHiCa8VZFdyEIejzIsfDfF0HHJG5ZCMivCezguBieGOTHIsuaceFFdIBGjLoJHUaxafaQtvRW0St4ha9zEpGCoIruigKANAQJJ7nEcaRjCKFHkAKU4/tXVVza3aSPRrcRQsrXso7i5zuD+Y/l416VCx9VkVti1qXc8CM9odUgfVorGNwey70gU57x5D5fjUha3KleB4YrNLbTJ5btr2ynM8jsWlhZ+856kHqfKpi32ngtVIkkYyrw7FkIcH0/WleZTk0ZJ+XYP2lzEy8a/GDBtEd7j7bnXxEbTTbdsyStvynwUch8yKYbG63fWl41p2rPbF33EfiF5ngeYqs3Ez3upy390QJX4IuchFHSpnZmOQ3Ek7phAd2Mj7x6/L86a3/AOk8aWs/3f8AZ6iCu5szyYWk/KP7Dua9C4kjWQfeANelNdMz7Bb73PcFOqiqYsgJ+0cMNEiFJmm97eQWMPa3MgjTxPXyrx0/VLW/DC3diy81ZSp+tBtQMEJ5h6sRvXEf0UUVJOQoooohA8qyLbewdvtFhldT2TQJKCfBc5+uPnWunlVU27SFbSGYxhrgbyocd7BxkD6VFexWpiICkXOqn7iZvrN6exZP/sbDHPTw/Crd9k9/2mnXNg7AvbzFlH9LD9QaoWrZ/aaRnO6EDYPXJPSnez2qf9PbRQ3rlhay/u58H7p6/DnUnjsb1wQw7PMo+Qzh+0yp6HE3JXDorKcg9a7ppZyLJb5VgQGYAg8Dxp0DwrsvRaK5rmV+zjLnkKISK2i1uDRrMSTSBWd1RCeQLHAJrNLtrGSeee9dWmZzvSNcPcSMPNUAC+nSk+1TVGm1ZdP3s+zrvyDp2jch8B+JqM0pVtrWLdUYV1GMeteL8a01NcjkaHQ/9lP8TU2QlDpvZ1v/ABEW/kh1Bzp1xEbPe/ddshVscOZHXn0qU1eMarp5nWT2fUEXIxgrOAPdzyJ8ORpzpFlaPfSz9ihxgAY4bx45x44xU5qNjD7E06xqCgy6heEidQR14cR6VSq88htSrRG9DZO+ZLb4dqVYkgj7AamY6RFLc6hFDI7pvnvM4OcVpmz+nyXNykUUTLbxjBbwX9TUhs7ZaVNGIrm1haTeO47Z73kf+cRVvhhigRY4Y1RF4BVXAFWs/GORavuT6r9J68eyU1MVUbb6/adIoRQqjAAwB4UkkiRIXkYKo4lieAro1UNrr9ppxYRMQi47TB5nw+WPnXjKyFxqi5lqqo2v6xvqmoLqmp4hk37aHuqRyJ6n64+FPtNG5fRFDjJwfSoTTYdwnHjU1YyrBeRO/EDgR69ayIvN2YrsdcxlYgSv1EtYooU5AI4g9aK28URaK5zSM6rzYD1NcJ1CdHlWa/bJcNHDpsSMVJLtkHHVf0NSG3u2zaEpt9PaL2gji7DexnwH5msu1bXtS2kaOXUrlZDECECKoA9QKkrAYyK5iqmedu8k8wkkdnbGAWOeFShgWeMo44Go2yVl3Q68fEcqsNlBvKGNOagFSZC/2e7nuWb7Ltad0udGu3LTQ/vIix4lOAI+HD51oKcqwTVL2XSdft7rTzuzwYc+D5+6fUcPjW0aLrFvq+kw6jaNmJ1yR1XHNT5jlSrIT1ckdTUYNhaoBjyJKmvOVd5k3vcXLH4cq7BDDIrxvXMdnO/8sbEfKoJcnz1rd02oa7f3D/5l27D03sD6Cpi3bdgAPLfWq1DKm8WfJ3jnOKmradZbZjGQzJhsDwFMLV3i2KO9GZ6sn8fUzdew/vLXoRBMg/1c/NR+lWGdm9hlQcSyFfmMVGabYi2giJOJAg3/ADPP8zU1ABujIz4V8vd/3nsv0m9uIff5yBie4sCsd5C6YPdkRsqcceB8evGpe2270uEql1qaZY4G/GTk+RUV7SrBdwyRModCCHXxH6176aLK0082YgjaNfusoIcdCf8AnStXi+b/ABHy2j5h9fvEY8caifRuPtJtdSt2sjcmVN3szJje4kAZyPhVDLvPO08nvyHeb1PGk1eVItOSCFAom3QQBz3iM/nXVuu9ik3ks/8AEgBRoAmNsag1AsfrJGyjwoOOddb/APjjGD/l5+tesGBGMcwKZ2MntOoTz/cTEYPpxalQUt13JCRyTLrYPv2yHwyPkcUV3ax9nCq4xwyR4E8TRW/pBWsA9xMe5Ha/JdRWyNbsVjye1ZRxVcc/SqmJUuctAisg5zScc+mavOoW5urKe3VtwyoVDeGRVFKtY6mbO8URiIAoB7r5HvA/T4Un8rW/sGHUYYTKVI+seWlhHIQZF3/SPh+FOL/ZbT9UgMdxAAR7joN1k9CKkLW6tAoYyIDjq1OY7p5ji2geQfze6vzNcxalAB3z+U5c7EkGZFr+zGpbOOZXU3Fjk4nQch03x90+fL0r20q9jdBggHzrWJhexwyNLbQSLunKI5JPDlgiqzNsXpWoD2rTHNk0neKL3o8nnhc8Pga0WNn+n7u2ZvL8WXb4tHBmYarC76vI8g7khyhz0HD8qktmNbvtmLxniUzWcpHbW+ef9S+DfjUbfzP+1JYN5WW3kKKyj3xnnUvYRh0G+PnTIIlifrFPxraLR95quz+u2GqQqbG4EiEd1T7yf0sOhFSGojtLO5iX3mhcD5Vkn7IKTpeae7QXaEMkidCPLqKu2ibTLqSC3uikep2570eeEvDiF9Rnh6Utuq+FzviP8bI+ONa5mW6NYy3rRQqgiAHedxx+Aq1R6FpWn2c5nhke43CVkJJBPwprdoLDUp4o/cVzu/8AieI+hqUsJzfFrVmYK0bb3py/Osxm+QyXsPsdAfSPsfxeLRUCi73zs9x803+II6ZqSjYbg9KrtpKzojvjfxhh5jgfqKlrebK4zxxWecerS0y8Ti3kK63PGvu7iuR58R+QpNYu1tZYeO7vIx9MNw/E16afC3tVxdP984UeAAx+tVnaX2q71crAw3ERYwCeZGSfqfpVnHT3cgfaCgFxuet1P27Wv8ouDj/aW/Gpi0xUA0bQR6dvc+03n8iykfmKnbQ8BXi8cD+MlbXQj65EptSkJw74G9/L4mpXZzTlTDKmIo+Wep8PzNM1x2YzVm0tNzT7cYx+7GfWr/h8dbbvZv8AjzF2TYVX1H1jsUUtFa6LonSvC6s7a6XduoI5QOW+oOKcUVwqDwZ0EjqMoNMsLc5gs4Iz4rGBTtVA5V1RXAoXoQJJ7M5IzVY2ps57TR7p9J9qWWTmlvg7ueZ48R15VaaQqK76qSCRvU8OCyFQdbnztJAVu33hhuAwRjFTFkrlUAB5/OtnudMsbvjc2dvKfF4wTXNvpOn2xBgsreMjqsYzTBcwAcLEp8S5bZeUfS9G1O6gLW8SxtjuPPkLnxxzNN32E1a2y8NxDO7NvO2SpZvHyrTAoHIUuKX5SjJ4fqO8LeIPk5395iWrQ31peCLVYHimxhHbk/oete2l3QtrpJjkpgrIP6Tz+XA/CtZ1TTbXVLR7a8hWSNuWeanxB6Gsv1nQ7nQbzdkLS2zHMcxGMjwJ8aQ5uGyD27Ee4uUlqfDI0f6T1kzb38sWcpJ+8jYcvMD6H4mntpKd8cajSTcWgRe7NbnejJ5Fenw5ivazuBIisARx4g81PUGkVqHW5NrjUtEWOzOPCnWgPHPCLW6ijfeyyb6g9SSPrUTaXPDdJp9aMI7m3deBVwOHgef0qTAvNN6/nx/OUb02hkXq+zN0zMkMTd1sxsq5HA5FNYYbi13Fu4HgkIzuMK0rFeF5Y214gW5iVwORPMehp7f4dXU+jcyFM1umHEqEDNM8cSAlmIAq6xKEjVByUAU0stKs7Ji8EXfIxvMxYgeRNPQMVY8bgHEU+x2TIL7hYeOotFFFM5BCiiiiEKKKKIQoooohCiiiiEKKKKIRCK5kjWRSrqrKeYYZFd0UQkReaBY3EJWO3hgcZKyRxgH445jyqsXWx98sxktDECxG+C5Afz5cDV+PKueYqndg02nZHMnryLK+jM4mgubCXcuomTwJ4g/Gn+hNJf6lEkeWSI70jDko6VdXRJAVdVZfAjIrmGNIu5EioueSqAKoV+ERbQ/twPp/mSvmFk1qewpaKKdynCiiiiEKKKKIT//Z"/>
          <p:cNvSpPr>
            <a:spLocks noChangeAspect="1" noChangeArrowheads="1"/>
          </p:cNvSpPr>
          <p:nvPr/>
        </p:nvSpPr>
        <p:spPr bwMode="auto">
          <a:xfrm>
            <a:off x="63500" y="-546100"/>
            <a:ext cx="1200150" cy="1114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pic>
        <p:nvPicPr>
          <p:cNvPr id="1030" name="Picture 6" descr="http://t3.gstatic.com/images?q=tbn:ANd9GcSkzBjWcX7atQ7vwl5m4EGojngb-fAVGuYJtuA21QfwyYZml-c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501008"/>
            <a:ext cx="2763052" cy="2561457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4499992" y="3573016"/>
            <a:ext cx="36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Don’t  stay  up late surfing internet. GO TO BED!!!!</a:t>
            </a:r>
          </a:p>
        </p:txBody>
      </p:sp>
    </p:spTree>
  </p:cSld>
  <p:clrMapOvr>
    <a:masterClrMapping/>
  </p:clrMapOvr>
  <p:transition spd="slow" advClick="0" advTm="5000"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7544" y="692696"/>
            <a:ext cx="6077306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HeroicExtremeRightFacing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</a:t>
            </a:r>
            <a:r>
              <a:rPr lang="it-IT" sz="6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you </a:t>
            </a:r>
          </a:p>
          <a:p>
            <a:pPr algn="ctr"/>
            <a:r>
              <a:rPr lang="it-IT" sz="6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For</a:t>
            </a:r>
            <a:r>
              <a:rPr lang="it-IT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it-IT" sz="6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your</a:t>
            </a:r>
            <a:r>
              <a:rPr lang="it-IT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it-IT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Vision </a:t>
            </a:r>
            <a:endParaRPr lang="it-IT" sz="6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563888" y="5103674"/>
            <a:ext cx="4824536" cy="17543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Chiara Baldi</a:t>
            </a:r>
          </a:p>
          <a:p>
            <a:pPr algn="ctr"/>
            <a:r>
              <a:rPr lang="it-I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II A</a:t>
            </a:r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5000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t1.gstatic.com/images?q=tbn:ANd9GcQAZ6tKFdYSmSEkg1M3UpM4pz0RQlYchhbrh1ENlzoJIk4kIXB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5400600" cy="3384885"/>
          </a:xfrm>
          <a:prstGeom prst="rect">
            <a:avLst/>
          </a:prstGeom>
          <a:noFill/>
        </p:spPr>
      </p:pic>
      <p:pic>
        <p:nvPicPr>
          <p:cNvPr id="15364" name="Picture 4" descr="http://t0.gstatic.com/images?q=tbn:ANd9GcTs7Deo-BtZASxVGDhwUawzBbe2NdjGGOUls60tk3x2nmoyfOm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149080"/>
            <a:ext cx="2619375" cy="1743076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2843808" y="5013176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is a type of diary on Internet.</a:t>
            </a:r>
            <a:endParaRPr lang="it-IT" sz="3200" dirty="0"/>
          </a:p>
        </p:txBody>
      </p:sp>
      <p:pic>
        <p:nvPicPr>
          <p:cNvPr id="3074" name="Picture 2" descr="http://t0.gstatic.com/images?q=tbn:ANd9GcTKLuegFt8XaFZGI-hmNm8SVPNeYtQm0wnSD0mJMHek37NU84u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332656"/>
            <a:ext cx="1809750" cy="252412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t0.gstatic.com/images?q=tbn:ANd9GcR3HKsRxbkmcWqHgCMrr8opXhY_Ap_FYzwYBOo1HbY9q8snXNpfG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4074334" cy="4278983"/>
          </a:xfrm>
          <a:prstGeom prst="rect">
            <a:avLst/>
          </a:prstGeom>
          <a:noFill/>
        </p:spPr>
      </p:pic>
      <p:pic>
        <p:nvPicPr>
          <p:cNvPr id="16388" name="Picture 4" descr="http://t0.gstatic.com/images?q=tbn:ANd9GcTPABIQPah0xf1-nqTuu6kmBrgZUmn4SGff3erlqlChE8t1D6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149080"/>
            <a:ext cx="1905000" cy="2400301"/>
          </a:xfrm>
          <a:prstGeom prst="rect">
            <a:avLst/>
          </a:prstGeom>
          <a:noFill/>
        </p:spPr>
      </p:pic>
      <p:sp>
        <p:nvSpPr>
          <p:cNvPr id="9" name="CasellaDiTesto 8"/>
          <p:cNvSpPr txBox="1"/>
          <p:nvPr/>
        </p:nvSpPr>
        <p:spPr>
          <a:xfrm>
            <a:off x="4535488" y="2420888"/>
            <a:ext cx="4608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You click with the mouse</a:t>
            </a:r>
          </a:p>
          <a:p>
            <a:r>
              <a:rPr lang="it-IT" sz="2800" dirty="0" smtClean="0"/>
              <a:t>To make your computer</a:t>
            </a:r>
          </a:p>
          <a:p>
            <a:r>
              <a:rPr lang="it-IT" sz="2800" dirty="0" smtClean="0"/>
              <a:t>Do something</a:t>
            </a:r>
            <a:r>
              <a:rPr lang="it-IT" sz="2800" dirty="0"/>
              <a:t>.</a:t>
            </a:r>
            <a:endParaRPr lang="it-IT" sz="2800" dirty="0" smtClean="0"/>
          </a:p>
        </p:txBody>
      </p:sp>
      <p:pic>
        <p:nvPicPr>
          <p:cNvPr id="2050" name="Picture 2" descr="http://t1.gstatic.com/images?q=tbn:ANd9GcTuCCWoYwMISDiP6004clrUidjojLIA24m9Z7iaGB93MX1R3-tz9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0"/>
            <a:ext cx="2019300" cy="226695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0.gstatic.com/images?q=tbn:ANd9GcTh_dtNEvoDeYtjyV-k_ODNYSG9WLb_M0YyIbBqsSMzY73suXFT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25266">
            <a:off x="655473" y="1152363"/>
            <a:ext cx="3202348" cy="3333353"/>
          </a:xfrm>
          <a:prstGeom prst="rect">
            <a:avLst/>
          </a:prstGeom>
          <a:noFill/>
        </p:spPr>
      </p:pic>
      <p:pic>
        <p:nvPicPr>
          <p:cNvPr id="1028" name="Picture 4" descr="http://t2.gstatic.com/images?q=tbn:ANd9GcRgG037IkZT203KjQQHqmDjppFPD7SwM7e-QAUhVCNSKcz_8XPwC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39203">
            <a:off x="3511950" y="3611406"/>
            <a:ext cx="3273502" cy="2451968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3851920" y="548680"/>
            <a:ext cx="30243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Download means take </a:t>
            </a:r>
          </a:p>
          <a:p>
            <a:r>
              <a:rPr lang="it-IT" sz="3200" dirty="0" smtClean="0"/>
              <a:t>Something from internet</a:t>
            </a:r>
          </a:p>
          <a:p>
            <a:r>
              <a:rPr lang="it-IT" sz="3200" dirty="0" smtClean="0"/>
              <a:t>Like text, music and video.</a:t>
            </a:r>
            <a:endParaRPr lang="it-IT" sz="3200" dirty="0"/>
          </a:p>
        </p:txBody>
      </p:sp>
      <p:pic>
        <p:nvPicPr>
          <p:cNvPr id="1030" name="Picture 6" descr="http://t3.gstatic.com/images?q=tbn:ANd9GcROh9AMeS5tM0i34QYZAJCTMh81ALvpgHCttiRHC84plJLDBaVDl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0"/>
            <a:ext cx="1695450" cy="27051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t2.gstatic.com/images?q=tbn:ANd9GcRv6zIx9FreeNyTpgsih1ztfs3hlUQOt6bmWEoree8alT7YtvyEh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4222576" cy="3456384"/>
          </a:xfrm>
          <a:prstGeom prst="rect">
            <a:avLst/>
          </a:prstGeom>
          <a:noFill/>
        </p:spPr>
      </p:pic>
      <p:pic>
        <p:nvPicPr>
          <p:cNvPr id="18436" name="Picture 4" descr="http://t3.gstatic.com/images?q=tbn:ANd9GcQmtoK6LU8RaUJ82nD7_uuGDS0xoFg6qxY4kUmiCvR1usSUHowJb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281722"/>
            <a:ext cx="3096344" cy="3576279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1907704" y="3318570"/>
            <a:ext cx="28803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You use email to send and </a:t>
            </a:r>
            <a:r>
              <a:rPr lang="it-IT" sz="3200" dirty="0" err="1" smtClean="0"/>
              <a:t>receive</a:t>
            </a:r>
            <a:r>
              <a:rPr lang="it-IT" sz="3200" dirty="0" smtClean="0"/>
              <a:t> messages on your computer via internet.</a:t>
            </a:r>
            <a:endParaRPr lang="it-IT" sz="3200" dirty="0"/>
          </a:p>
        </p:txBody>
      </p:sp>
      <p:pic>
        <p:nvPicPr>
          <p:cNvPr id="18438" name="Picture 6" descr="http://t0.gstatic.com/images?q=tbn:ANd9GcTWY_iWZIkxO8miNLnPeL0MwTS0s17_649r-1uHWbUTKDm2fpnji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2105025" cy="2171701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t0.gstatic.com/images?q=tbn:ANd9GcR9PMVZlniNmApg--oEZTr__srDLX8NsNZv7yVjB_mJBivwvF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2657060" cy="2304256"/>
          </a:xfrm>
          <a:prstGeom prst="rect">
            <a:avLst/>
          </a:prstGeom>
          <a:noFill/>
        </p:spPr>
      </p:pic>
      <p:pic>
        <p:nvPicPr>
          <p:cNvPr id="21508" name="Picture 4" descr="http://t3.gstatic.com/images?q=tbn:ANd9GcQE6v24ld9jlfAStniBtMdPa9oVkvQ0I1dbwmH4mOnv66tYA0zd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4221088"/>
            <a:ext cx="3138052" cy="2088232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1115616" y="3573016"/>
            <a:ext cx="23762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You can keep a list of favourites on your computer.</a:t>
            </a:r>
            <a:endParaRPr lang="it-IT" sz="3200" dirty="0"/>
          </a:p>
        </p:txBody>
      </p:sp>
      <p:pic>
        <p:nvPicPr>
          <p:cNvPr id="21512" name="Picture 8" descr="http://t1.gstatic.com/images?q=tbn:ANd9GcSSC-sEl-CAD15nDSE6HVg-QLhV7rsf22XpA7OCeyOOpwxB6ah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260648"/>
            <a:ext cx="1695450" cy="27051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t1.gstatic.com/images?q=tbn:ANd9GcRxJN7SKYn2dlpf8VBSJIvxzIK_HLjWF23pwgbhiM-KCONOThX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0"/>
            <a:ext cx="3716721" cy="2783955"/>
          </a:xfrm>
          <a:prstGeom prst="rect">
            <a:avLst/>
          </a:prstGeom>
          <a:noFill/>
        </p:spPr>
      </p:pic>
      <p:pic>
        <p:nvPicPr>
          <p:cNvPr id="22532" name="Picture 4" descr="http://t3.gstatic.com/images?q=tbn:ANd9GcRMD14hVnxrepKtZYOkwvu1lqvPZpyj-SAI4qMKixMCv2gUoKjss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852936"/>
            <a:ext cx="2824690" cy="3656327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4860032" y="3789040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You click go to start a search on the internet.</a:t>
            </a:r>
            <a:endParaRPr lang="it-IT" sz="3200" dirty="0"/>
          </a:p>
        </p:txBody>
      </p:sp>
      <p:pic>
        <p:nvPicPr>
          <p:cNvPr id="22534" name="Picture 6" descr="http://t1.gstatic.com/images?q=tbn:ANd9GcTncEi1SnbdbeNxem-un7cXtHHx_lGtHB8dwdv_R4BeZQiLT10MZ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88640"/>
            <a:ext cx="1905000" cy="2400301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t2.gstatic.com/images?q=tbn:ANd9GcSud7ggPbmbNUE71gkosoclPMhgKA6wDIzJj6gkkbRUYzwih5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717032"/>
            <a:ext cx="3924084" cy="2927972"/>
          </a:xfrm>
          <a:prstGeom prst="rect">
            <a:avLst/>
          </a:prstGeom>
          <a:noFill/>
        </p:spPr>
      </p:pic>
      <p:pic>
        <p:nvPicPr>
          <p:cNvPr id="23556" name="Picture 4" descr="http://t1.gstatic.com/images?q=tbn:ANd9GcQuCeGQZzNO1fQvMQF_DV3YjTiUJmu3hvLfDX6Xwe4Kx6GzBVdwe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573016"/>
            <a:ext cx="2152650" cy="2124076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1259632" y="836712"/>
            <a:ext cx="37444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You can use symbols to </a:t>
            </a:r>
            <a:r>
              <a:rPr lang="it-IT" sz="3200" dirty="0" err="1" smtClean="0"/>
              <a:t>add</a:t>
            </a:r>
            <a:r>
              <a:rPr lang="it-IT" sz="3200" dirty="0" smtClean="0"/>
              <a:t> </a:t>
            </a:r>
            <a:r>
              <a:rPr lang="it-IT" sz="3200" dirty="0" smtClean="0"/>
              <a:t>humour </a:t>
            </a:r>
            <a:r>
              <a:rPr lang="it-IT" sz="3200" dirty="0" smtClean="0"/>
              <a:t>to your email messages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23558" name="Picture 6" descr="http://t2.gstatic.com/images?q=tbn:ANd9GcT6_srptKIHPxSpcu7ZbKrN794MvtvHRWaZ5ldSgYdszH763wEos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0"/>
            <a:ext cx="2038350" cy="223837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277</TotalTime>
  <Words>310</Words>
  <Application>Microsoft Office PowerPoint</Application>
  <PresentationFormat>Presentazione su schermo (4:3)</PresentationFormat>
  <Paragraphs>42</Paragraphs>
  <Slides>27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Loggia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don't p@nic</dc:creator>
  <cp:lastModifiedBy>Arianna</cp:lastModifiedBy>
  <cp:revision>32</cp:revision>
  <dcterms:created xsi:type="dcterms:W3CDTF">2012-04-23T15:14:18Z</dcterms:created>
  <dcterms:modified xsi:type="dcterms:W3CDTF">2013-12-12T07:45:46Z</dcterms:modified>
</cp:coreProperties>
</file>