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ED5F9-3ABF-4775-8FAD-3491EF697A3C}" type="datetimeFigureOut">
              <a:rPr lang="it-IT" smtClean="0"/>
              <a:pPr/>
              <a:t>06/05/2012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D061-A685-4FC5-A28B-E26CB0DA7B3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14348" y="2857496"/>
            <a:ext cx="73205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 A </a:t>
            </a:r>
            <a:r>
              <a:rPr lang="it-IT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</a:t>
            </a:r>
            <a:r>
              <a:rPr lang="it-IT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Z </a:t>
            </a:r>
            <a:r>
              <a:rPr lang="it-IT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of</a:t>
            </a:r>
            <a:r>
              <a:rPr lang="it-IT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the Internet</a:t>
            </a:r>
          </a:p>
          <a:p>
            <a:pPr algn="ctr"/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dirty="0" err="1" smtClean="0"/>
              <a:t>When</a:t>
            </a:r>
            <a:r>
              <a:rPr lang="it-IT" sz="3200" dirty="0" smtClean="0"/>
              <a:t> </a:t>
            </a:r>
            <a:r>
              <a:rPr lang="it-IT" sz="3200" dirty="0" err="1" smtClean="0"/>
              <a:t>you</a:t>
            </a:r>
            <a:r>
              <a:rPr lang="it-IT" sz="3200" dirty="0" smtClean="0"/>
              <a:t> </a:t>
            </a:r>
            <a:r>
              <a:rPr lang="it-IT" sz="3200" b="1" dirty="0" err="1" smtClean="0"/>
              <a:t>quit</a:t>
            </a:r>
            <a:r>
              <a:rPr lang="it-IT" sz="3200" dirty="0" smtClean="0"/>
              <a:t> a computer </a:t>
            </a:r>
            <a:r>
              <a:rPr lang="it-IT" sz="3200" dirty="0" err="1" smtClean="0"/>
              <a:t>program</a:t>
            </a:r>
            <a:r>
              <a:rPr lang="it-IT" sz="3200" dirty="0" smtClean="0"/>
              <a:t>, </a:t>
            </a:r>
            <a:r>
              <a:rPr lang="it-IT" sz="3200" dirty="0" err="1" smtClean="0"/>
              <a:t>you</a:t>
            </a:r>
            <a:r>
              <a:rPr lang="it-IT" sz="3200" dirty="0" smtClean="0"/>
              <a:t> </a:t>
            </a:r>
            <a:r>
              <a:rPr lang="it-IT" sz="3200" dirty="0" err="1" smtClean="0"/>
              <a:t>close</a:t>
            </a:r>
            <a:r>
              <a:rPr lang="it-IT" sz="3200" dirty="0" smtClean="0"/>
              <a:t> </a:t>
            </a:r>
            <a:r>
              <a:rPr lang="it-IT" sz="3200" dirty="0" err="1" smtClean="0"/>
              <a:t>it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00034" y="3929066"/>
            <a:ext cx="6400800" cy="1752600"/>
          </a:xfr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tx1"/>
                </a:solidFill>
              </a:rPr>
              <a:t>You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send</a:t>
            </a:r>
            <a:r>
              <a:rPr lang="it-IT" dirty="0" smtClean="0">
                <a:solidFill>
                  <a:schemeClr val="tx1"/>
                </a:solidFill>
              </a:rPr>
              <a:t> a </a:t>
            </a:r>
            <a:r>
              <a:rPr lang="it-IT" dirty="0" err="1" smtClean="0">
                <a:solidFill>
                  <a:schemeClr val="tx1"/>
                </a:solidFill>
              </a:rPr>
              <a:t>message</a:t>
            </a:r>
            <a:r>
              <a:rPr lang="it-IT" dirty="0" smtClean="0">
                <a:solidFill>
                  <a:schemeClr val="tx1"/>
                </a:solidFill>
              </a:rPr>
              <a:t> and </a:t>
            </a:r>
            <a:r>
              <a:rPr lang="it-IT" dirty="0" err="1" smtClean="0">
                <a:solidFill>
                  <a:schemeClr val="tx1"/>
                </a:solidFill>
              </a:rPr>
              <a:t>you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receive</a:t>
            </a:r>
            <a:r>
              <a:rPr lang="it-IT" dirty="0" smtClean="0">
                <a:solidFill>
                  <a:schemeClr val="tx1"/>
                </a:solidFill>
              </a:rPr>
              <a:t> a </a:t>
            </a:r>
            <a:r>
              <a:rPr lang="it-IT" b="1" dirty="0" err="1" smtClean="0">
                <a:solidFill>
                  <a:schemeClr val="tx1"/>
                </a:solidFill>
              </a:rPr>
              <a:t>reply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6" name="Immagine 5" descr="Q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505089" cy="2292393"/>
          </a:xfrm>
          <a:prstGeom prst="rect">
            <a:avLst/>
          </a:prstGeom>
        </p:spPr>
      </p:pic>
      <p:pic>
        <p:nvPicPr>
          <p:cNvPr id="7" name="Immagine 6" descr="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3500438"/>
            <a:ext cx="2371739" cy="1976449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/>
              <a:t>You</a:t>
            </a:r>
            <a:r>
              <a:rPr lang="it-IT" sz="3600" dirty="0" smtClean="0"/>
              <a:t> </a:t>
            </a:r>
            <a:r>
              <a:rPr lang="it-IT" sz="3600" b="1" dirty="0" smtClean="0"/>
              <a:t>surf</a:t>
            </a:r>
            <a:r>
              <a:rPr lang="it-IT" sz="3600" dirty="0" smtClean="0"/>
              <a:t> the Internet </a:t>
            </a:r>
            <a:r>
              <a:rPr lang="it-IT" sz="3600" dirty="0" err="1" smtClean="0"/>
              <a:t>to</a:t>
            </a:r>
            <a:r>
              <a:rPr lang="it-IT" sz="3600" dirty="0" smtClean="0"/>
              <a:t> </a:t>
            </a:r>
            <a:r>
              <a:rPr lang="it-IT" sz="3600" dirty="0" err="1" smtClean="0"/>
              <a:t>find</a:t>
            </a:r>
            <a:r>
              <a:rPr lang="it-IT" sz="3600" dirty="0" smtClean="0"/>
              <a:t> information</a:t>
            </a:r>
            <a:endParaRPr lang="it-IT" sz="36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00034" y="4000504"/>
            <a:ext cx="6400800" cy="1752600"/>
          </a:xfr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tx1"/>
                </a:solidFill>
              </a:rPr>
              <a:t>There</a:t>
            </a:r>
            <a:r>
              <a:rPr lang="it-IT" dirty="0" smtClean="0">
                <a:solidFill>
                  <a:schemeClr val="tx1"/>
                </a:solidFill>
              </a:rPr>
              <a:t> are </a:t>
            </a:r>
            <a:r>
              <a:rPr lang="it-IT" b="1" dirty="0" err="1" smtClean="0">
                <a:solidFill>
                  <a:schemeClr val="tx1"/>
                </a:solidFill>
              </a:rPr>
              <a:t>tools</a:t>
            </a:r>
            <a:r>
              <a:rPr lang="it-IT" dirty="0" smtClean="0">
                <a:solidFill>
                  <a:schemeClr val="tx1"/>
                </a:solidFill>
              </a:rPr>
              <a:t>. </a:t>
            </a:r>
            <a:r>
              <a:rPr lang="it-IT" dirty="0" err="1" smtClean="0">
                <a:solidFill>
                  <a:schemeClr val="tx1"/>
                </a:solidFill>
              </a:rPr>
              <a:t>They</a:t>
            </a:r>
            <a:r>
              <a:rPr lang="it-IT" dirty="0" smtClean="0">
                <a:solidFill>
                  <a:schemeClr val="tx1"/>
                </a:solidFill>
              </a:rPr>
              <a:t>’re on the </a:t>
            </a:r>
            <a:r>
              <a:rPr lang="it-IT" b="1" dirty="0" smtClean="0">
                <a:solidFill>
                  <a:schemeClr val="tx1"/>
                </a:solidFill>
              </a:rPr>
              <a:t>toolbar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6" name="Immagine 5" descr="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2147900" cy="2053487"/>
          </a:xfrm>
          <a:prstGeom prst="rect">
            <a:avLst/>
          </a:prstGeom>
        </p:spPr>
      </p:pic>
      <p:pic>
        <p:nvPicPr>
          <p:cNvPr id="7" name="Immagine 6" descr="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3643314"/>
            <a:ext cx="2109799" cy="1916042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/>
              <a:t>Your</a:t>
            </a:r>
            <a:r>
              <a:rPr lang="it-IT" sz="3600" dirty="0" smtClean="0"/>
              <a:t> </a:t>
            </a:r>
            <a:r>
              <a:rPr lang="it-IT" sz="3600" b="1" dirty="0" smtClean="0"/>
              <a:t>username</a:t>
            </a:r>
            <a:r>
              <a:rPr lang="it-IT" sz="3600" dirty="0" smtClean="0"/>
              <a:t> </a:t>
            </a:r>
            <a:r>
              <a:rPr lang="it-IT" sz="3600" dirty="0" err="1" smtClean="0"/>
              <a:t>is</a:t>
            </a:r>
            <a:r>
              <a:rPr lang="it-IT" sz="3600" dirty="0" smtClean="0"/>
              <a:t> </a:t>
            </a:r>
            <a:r>
              <a:rPr lang="it-IT" sz="3600" dirty="0" err="1" smtClean="0"/>
              <a:t>your</a:t>
            </a:r>
            <a:r>
              <a:rPr lang="it-IT" sz="3600" dirty="0" smtClean="0"/>
              <a:t> </a:t>
            </a:r>
            <a:r>
              <a:rPr lang="it-IT" sz="3600" dirty="0" err="1" smtClean="0"/>
              <a:t>email</a:t>
            </a:r>
            <a:r>
              <a:rPr lang="it-IT" sz="3600" dirty="0" smtClean="0"/>
              <a:t> </a:t>
            </a:r>
            <a:r>
              <a:rPr lang="it-IT" sz="3600" dirty="0" err="1" smtClean="0"/>
              <a:t>name</a:t>
            </a:r>
            <a:r>
              <a:rPr lang="it-IT" sz="3600" dirty="0" smtClean="0"/>
              <a:t>, e.g.spiderman@italweb.net</a:t>
            </a:r>
            <a:endParaRPr lang="it-IT" sz="36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00034" y="4071942"/>
            <a:ext cx="6400800" cy="1752600"/>
          </a:xfr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tx1"/>
                </a:solidFill>
              </a:rPr>
              <a:t>Type</a:t>
            </a:r>
            <a:r>
              <a:rPr lang="it-IT" dirty="0" smtClean="0">
                <a:solidFill>
                  <a:schemeClr val="tx1"/>
                </a:solidFill>
              </a:rPr>
              <a:t> ‘</a:t>
            </a:r>
            <a:r>
              <a:rPr lang="it-IT" b="1" dirty="0" err="1" smtClean="0">
                <a:solidFill>
                  <a:schemeClr val="tx1"/>
                </a:solidFill>
              </a:rPr>
              <a:t>virtual</a:t>
            </a:r>
            <a:r>
              <a:rPr lang="it-IT" dirty="0" smtClean="0">
                <a:solidFill>
                  <a:schemeClr val="tx1"/>
                </a:solidFill>
              </a:rPr>
              <a:t> tour of London’ </a:t>
            </a:r>
            <a:r>
              <a:rPr lang="it-IT" dirty="0" err="1" smtClean="0">
                <a:solidFill>
                  <a:schemeClr val="tx1"/>
                </a:solidFill>
              </a:rPr>
              <a:t>into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Google and </a:t>
            </a:r>
            <a:r>
              <a:rPr lang="it-IT" dirty="0" err="1" smtClean="0">
                <a:solidFill>
                  <a:schemeClr val="tx1"/>
                </a:solidFill>
              </a:rPr>
              <a:t>explore</a:t>
            </a:r>
            <a:r>
              <a:rPr lang="it-IT" dirty="0" smtClean="0">
                <a:solidFill>
                  <a:schemeClr val="tx1"/>
                </a:solidFill>
              </a:rPr>
              <a:t> the capital of Great Britain!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6" name="Immagine 5" descr="U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743216" cy="2125375"/>
          </a:xfrm>
          <a:prstGeom prst="rect">
            <a:avLst/>
          </a:prstGeom>
        </p:spPr>
      </p:pic>
      <p:pic>
        <p:nvPicPr>
          <p:cNvPr id="7" name="Immagine 6" descr="V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7505" y="4214818"/>
            <a:ext cx="2206495" cy="1852623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A </a:t>
            </a:r>
            <a:r>
              <a:rPr lang="it-IT" sz="3600" b="1" dirty="0" err="1" smtClean="0"/>
              <a:t>webcame</a:t>
            </a:r>
            <a:r>
              <a:rPr lang="it-IT" sz="3600" dirty="0" smtClean="0"/>
              <a:t> </a:t>
            </a:r>
            <a:r>
              <a:rPr lang="it-IT" sz="3600" dirty="0" err="1" smtClean="0"/>
              <a:t>is</a:t>
            </a:r>
            <a:r>
              <a:rPr lang="it-IT" sz="3600" dirty="0" smtClean="0"/>
              <a:t> a camera </a:t>
            </a:r>
            <a:r>
              <a:rPr lang="it-IT" sz="3600" dirty="0" err="1" smtClean="0"/>
              <a:t>connected</a:t>
            </a:r>
            <a:r>
              <a:rPr lang="it-IT" sz="3600" dirty="0" smtClean="0"/>
              <a:t>  </a:t>
            </a:r>
            <a:r>
              <a:rPr lang="it-IT" sz="3600" dirty="0" err="1" smtClean="0"/>
              <a:t>to</a:t>
            </a:r>
            <a:r>
              <a:rPr lang="it-IT" sz="3600" dirty="0" smtClean="0"/>
              <a:t> a computer</a:t>
            </a:r>
            <a:endParaRPr lang="it-IT" sz="36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285720" y="4357694"/>
            <a:ext cx="6400800" cy="1752600"/>
          </a:xfr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tx1"/>
                </a:solidFill>
              </a:rPr>
              <a:t>You</a:t>
            </a:r>
            <a:r>
              <a:rPr lang="it-IT" dirty="0" smtClean="0">
                <a:solidFill>
                  <a:schemeClr val="tx1"/>
                </a:solidFill>
              </a:rPr>
              <a:t> can </a:t>
            </a:r>
            <a:r>
              <a:rPr lang="it-IT" dirty="0" err="1" smtClean="0">
                <a:solidFill>
                  <a:schemeClr val="tx1"/>
                </a:solidFill>
              </a:rPr>
              <a:t>write</a:t>
            </a:r>
            <a:r>
              <a:rPr lang="it-IT" dirty="0" smtClean="0">
                <a:solidFill>
                  <a:schemeClr val="tx1"/>
                </a:solidFill>
              </a:rPr>
              <a:t> the </a:t>
            </a:r>
            <a:r>
              <a:rPr lang="it-IT" dirty="0" err="1" smtClean="0">
                <a:solidFill>
                  <a:schemeClr val="tx1"/>
                </a:solidFill>
              </a:rPr>
              <a:t>letter</a:t>
            </a:r>
            <a:r>
              <a:rPr lang="it-IT" dirty="0" smtClean="0">
                <a:solidFill>
                  <a:schemeClr val="tx1"/>
                </a:solidFill>
              </a:rPr>
              <a:t> “</a:t>
            </a:r>
            <a:r>
              <a:rPr lang="it-IT" b="1" dirty="0" smtClean="0">
                <a:solidFill>
                  <a:schemeClr val="tx1"/>
                </a:solidFill>
              </a:rPr>
              <a:t>x</a:t>
            </a:r>
            <a:r>
              <a:rPr lang="it-IT" dirty="0" smtClean="0">
                <a:solidFill>
                  <a:schemeClr val="tx1"/>
                </a:solidFill>
              </a:rPr>
              <a:t>” at the end </a:t>
            </a:r>
            <a:r>
              <a:rPr lang="it-IT" dirty="0" err="1" smtClean="0">
                <a:solidFill>
                  <a:schemeClr val="tx1"/>
                </a:solidFill>
              </a:rPr>
              <a:t>of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your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emails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to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send</a:t>
            </a:r>
            <a:r>
              <a:rPr lang="it-IT" dirty="0" smtClean="0">
                <a:solidFill>
                  <a:schemeClr val="tx1"/>
                </a:solidFill>
              </a:rPr>
              <a:t> a </a:t>
            </a:r>
            <a:r>
              <a:rPr lang="it-IT" dirty="0" err="1" smtClean="0">
                <a:solidFill>
                  <a:schemeClr val="tx1"/>
                </a:solidFill>
              </a:rPr>
              <a:t>kiss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6" name="Immagine 5" descr="W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85728"/>
            <a:ext cx="2792186" cy="1724034"/>
          </a:xfrm>
          <a:prstGeom prst="rect">
            <a:avLst/>
          </a:prstGeom>
        </p:spPr>
      </p:pic>
      <p:pic>
        <p:nvPicPr>
          <p:cNvPr id="7" name="Immagine 6" descr="X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8862" y="4286256"/>
            <a:ext cx="2625138" cy="1985974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642910" y="3214686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Don’t stay up late surfing the Internet. Go </a:t>
            </a:r>
            <a:r>
              <a:rPr lang="it-IT" sz="3200" dirty="0" err="1" smtClean="0"/>
              <a:t>to</a:t>
            </a:r>
            <a:r>
              <a:rPr lang="it-IT" sz="3200" dirty="0" smtClean="0"/>
              <a:t> </a:t>
            </a:r>
            <a:r>
              <a:rPr lang="it-IT" sz="3200" dirty="0" err="1" smtClean="0"/>
              <a:t>bed</a:t>
            </a:r>
            <a:r>
              <a:rPr lang="it-IT" sz="3200" dirty="0" smtClean="0"/>
              <a:t>!</a:t>
            </a:r>
            <a:endParaRPr lang="it-IT" sz="3200" dirty="0"/>
          </a:p>
        </p:txBody>
      </p:sp>
      <p:pic>
        <p:nvPicPr>
          <p:cNvPr id="12" name="Immagine 11" descr="Z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42852"/>
            <a:ext cx="3438545" cy="2988642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285720" y="2143116"/>
            <a:ext cx="7772400" cy="1470025"/>
          </a:xfrm>
        </p:spPr>
        <p:txBody>
          <a:bodyPr/>
          <a:lstStyle/>
          <a:p>
            <a:pPr algn="l"/>
            <a:r>
              <a:rPr lang="it-IT" dirty="0" err="1" smtClean="0"/>
              <a:t>Credits</a:t>
            </a:r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it-IT" dirty="0" smtClean="0">
                <a:solidFill>
                  <a:schemeClr val="tx1"/>
                </a:solidFill>
              </a:rPr>
              <a:t>Ida </a:t>
            </a:r>
            <a:r>
              <a:rPr lang="it-IT" dirty="0" err="1" smtClean="0">
                <a:solidFill>
                  <a:schemeClr val="tx1"/>
                </a:solidFill>
              </a:rPr>
              <a:t>Codetti</a:t>
            </a:r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Rita Pagano</a:t>
            </a: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Anastasia </a:t>
            </a:r>
            <a:r>
              <a:rPr lang="it-IT" dirty="0" err="1" smtClean="0">
                <a:solidFill>
                  <a:schemeClr val="tx1"/>
                </a:solidFill>
              </a:rPr>
              <a:t>Fiorillo</a:t>
            </a:r>
            <a:endParaRPr lang="it-IT" dirty="0" smtClean="0">
              <a:solidFill>
                <a:schemeClr val="tx1"/>
              </a:solidFill>
            </a:endParaRPr>
          </a:p>
          <a:p>
            <a:pPr algn="l"/>
            <a:r>
              <a:rPr lang="it-IT" dirty="0" smtClean="0">
                <a:solidFill>
                  <a:schemeClr val="tx1"/>
                </a:solidFill>
              </a:rPr>
              <a:t>IIA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2908" y="-142900"/>
            <a:ext cx="3286148" cy="2534233"/>
          </a:xfrm>
          <a:prstGeom prst="rect">
            <a:avLst/>
          </a:prstGeom>
        </p:spPr>
      </p:pic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371600" y="785794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dirty="0" err="1" smtClean="0"/>
              <a:t>all</a:t>
            </a:r>
            <a:r>
              <a:rPr lang="it-IT" sz="3200" dirty="0" smtClean="0"/>
              <a:t> </a:t>
            </a:r>
            <a:r>
              <a:rPr lang="it-IT" sz="3200" dirty="0" err="1" smtClean="0"/>
              <a:t>email</a:t>
            </a:r>
            <a:r>
              <a:rPr lang="it-IT" sz="3200" dirty="0" smtClean="0"/>
              <a:t> </a:t>
            </a:r>
            <a:r>
              <a:rPr lang="it-IT" sz="3200" dirty="0" err="1" smtClean="0"/>
              <a:t>addresses</a:t>
            </a:r>
            <a:r>
              <a:rPr lang="it-IT" sz="3200" dirty="0" smtClean="0"/>
              <a:t> </a:t>
            </a:r>
            <a:r>
              <a:rPr lang="it-IT" sz="3200" dirty="0" err="1" smtClean="0"/>
              <a:t>have</a:t>
            </a:r>
            <a:r>
              <a:rPr lang="it-IT" sz="3200" dirty="0" smtClean="0"/>
              <a:t> the</a:t>
            </a:r>
            <a:r>
              <a:rPr lang="it-IT" sz="3200" b="1" dirty="0" smtClean="0"/>
              <a:t> @ </a:t>
            </a:r>
            <a:r>
              <a:rPr lang="it-IT" sz="3200" dirty="0" err="1" smtClean="0"/>
              <a:t>symbol</a:t>
            </a:r>
            <a:endParaRPr lang="it-IT" sz="3200" dirty="0"/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285720" y="3786190"/>
            <a:ext cx="6400800" cy="900122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A </a:t>
            </a:r>
            <a:r>
              <a:rPr lang="it-IT" dirty="0" err="1" smtClean="0">
                <a:solidFill>
                  <a:schemeClr val="tx1"/>
                </a:solidFill>
              </a:rPr>
              <a:t>type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of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diary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that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you</a:t>
            </a:r>
            <a:r>
              <a:rPr lang="it-IT" dirty="0" smtClean="0">
                <a:solidFill>
                  <a:schemeClr val="tx1"/>
                </a:solidFill>
              </a:rPr>
              <a:t> put on the Internet </a:t>
            </a:r>
            <a:r>
              <a:rPr lang="it-IT" dirty="0" err="1" smtClean="0">
                <a:solidFill>
                  <a:schemeClr val="tx1"/>
                </a:solidFill>
              </a:rPr>
              <a:t>is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called</a:t>
            </a:r>
            <a:r>
              <a:rPr lang="it-IT" dirty="0" smtClean="0">
                <a:solidFill>
                  <a:schemeClr val="tx1"/>
                </a:solidFill>
              </a:rPr>
              <a:t> a </a:t>
            </a:r>
            <a:r>
              <a:rPr lang="it-IT" b="1" dirty="0" smtClean="0">
                <a:solidFill>
                  <a:schemeClr val="tx1"/>
                </a:solidFill>
              </a:rPr>
              <a:t>blog</a:t>
            </a:r>
            <a:endParaRPr lang="it-IT" b="1" dirty="0">
              <a:solidFill>
                <a:schemeClr val="tx1"/>
              </a:solidFill>
            </a:endParaRPr>
          </a:p>
        </p:txBody>
      </p:sp>
      <p:pic>
        <p:nvPicPr>
          <p:cNvPr id="5" name="Immagine 4" descr="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3901" y="3286124"/>
            <a:ext cx="2640099" cy="2281251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714480" y="428604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dirty="0" err="1" smtClean="0"/>
              <a:t>You</a:t>
            </a:r>
            <a:r>
              <a:rPr lang="it-IT" sz="3200" dirty="0" smtClean="0"/>
              <a:t> </a:t>
            </a:r>
            <a:r>
              <a:rPr lang="it-IT" sz="3200" b="1" dirty="0" smtClean="0"/>
              <a:t>click</a:t>
            </a:r>
            <a:r>
              <a:rPr lang="it-IT" sz="3200" dirty="0" smtClean="0"/>
              <a:t> </a:t>
            </a:r>
            <a:r>
              <a:rPr lang="it-IT" sz="3200" dirty="0" err="1" smtClean="0"/>
              <a:t>with</a:t>
            </a:r>
            <a:r>
              <a:rPr lang="it-IT" sz="3200" dirty="0" smtClean="0"/>
              <a:t> the mouse </a:t>
            </a:r>
            <a:r>
              <a:rPr lang="it-IT" sz="3200" dirty="0" err="1" smtClean="0"/>
              <a:t>to</a:t>
            </a:r>
            <a:r>
              <a:rPr lang="it-IT" sz="3200" dirty="0" smtClean="0"/>
              <a:t> </a:t>
            </a:r>
            <a:r>
              <a:rPr lang="it-IT" sz="3200" dirty="0" err="1" smtClean="0"/>
              <a:t>make</a:t>
            </a:r>
            <a:r>
              <a:rPr lang="it-IT" sz="3200" dirty="0" smtClean="0"/>
              <a:t>  </a:t>
            </a:r>
            <a:r>
              <a:rPr lang="it-IT" sz="3200" dirty="0" err="1" smtClean="0"/>
              <a:t>your</a:t>
            </a:r>
            <a:r>
              <a:rPr lang="it-IT" sz="3200" dirty="0" smtClean="0"/>
              <a:t> computer  do </a:t>
            </a:r>
            <a:r>
              <a:rPr lang="it-IT" sz="3200" dirty="0" err="1" smtClean="0"/>
              <a:t>something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00034" y="3929066"/>
            <a:ext cx="6400800" cy="1752600"/>
          </a:xfrm>
        </p:spPr>
        <p:txBody>
          <a:bodyPr>
            <a:normAutofit/>
          </a:bodyPr>
          <a:lstStyle/>
          <a:p>
            <a:r>
              <a:rPr lang="it-IT" sz="2800" dirty="0" err="1" smtClean="0">
                <a:solidFill>
                  <a:schemeClr val="tx1"/>
                </a:solidFill>
              </a:rPr>
              <a:t>When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you</a:t>
            </a:r>
            <a:r>
              <a:rPr lang="it-IT" sz="2800" dirty="0" smtClean="0">
                <a:solidFill>
                  <a:schemeClr val="tx1"/>
                </a:solidFill>
              </a:rPr>
              <a:t> take text, </a:t>
            </a:r>
            <a:r>
              <a:rPr lang="it-IT" sz="2800" dirty="0" err="1" smtClean="0">
                <a:solidFill>
                  <a:schemeClr val="tx1"/>
                </a:solidFill>
              </a:rPr>
              <a:t>music</a:t>
            </a:r>
            <a:r>
              <a:rPr lang="it-IT" sz="2800" dirty="0" smtClean="0">
                <a:solidFill>
                  <a:schemeClr val="tx1"/>
                </a:solidFill>
              </a:rPr>
              <a:t> or video </a:t>
            </a:r>
            <a:r>
              <a:rPr lang="it-IT" sz="2800" dirty="0" err="1" smtClean="0">
                <a:solidFill>
                  <a:schemeClr val="tx1"/>
                </a:solidFill>
              </a:rPr>
              <a:t>from</a:t>
            </a:r>
            <a:r>
              <a:rPr lang="it-IT" sz="2800" dirty="0" smtClean="0">
                <a:solidFill>
                  <a:schemeClr val="tx1"/>
                </a:solidFill>
              </a:rPr>
              <a:t> the Internet, </a:t>
            </a:r>
            <a:r>
              <a:rPr lang="it-IT" sz="2800" dirty="0" err="1" smtClean="0">
                <a:solidFill>
                  <a:schemeClr val="tx1"/>
                </a:solidFill>
              </a:rPr>
              <a:t>you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download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it</a:t>
            </a:r>
            <a:endParaRPr lang="it-IT" sz="2800" dirty="0">
              <a:solidFill>
                <a:schemeClr val="tx1"/>
              </a:solidFill>
            </a:endParaRPr>
          </a:p>
        </p:txBody>
      </p:sp>
      <p:pic>
        <p:nvPicPr>
          <p:cNvPr id="6" name="Immagine 5" descr="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43140" cy="1928826"/>
          </a:xfrm>
          <a:prstGeom prst="rect">
            <a:avLst/>
          </a:prstGeom>
        </p:spPr>
      </p:pic>
      <p:pic>
        <p:nvPicPr>
          <p:cNvPr id="7" name="Immagine 6" descr="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19861" y="3571876"/>
            <a:ext cx="2524139" cy="1973418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371600" y="0"/>
            <a:ext cx="7772400" cy="1470025"/>
          </a:xfrm>
        </p:spPr>
        <p:txBody>
          <a:bodyPr>
            <a:noAutofit/>
          </a:bodyPr>
          <a:lstStyle/>
          <a:p>
            <a:r>
              <a:rPr lang="it-IT" sz="2800" dirty="0" err="1" smtClean="0"/>
              <a:t>You</a:t>
            </a:r>
            <a:r>
              <a:rPr lang="it-IT" sz="2800" dirty="0" smtClean="0"/>
              <a:t> </a:t>
            </a:r>
            <a:r>
              <a:rPr lang="it-IT" sz="2800" dirty="0" err="1" smtClean="0"/>
              <a:t>use</a:t>
            </a:r>
            <a:r>
              <a:rPr lang="it-IT" sz="2800" dirty="0" smtClean="0"/>
              <a:t> </a:t>
            </a:r>
            <a:r>
              <a:rPr lang="it-IT" sz="2800" b="1" dirty="0" err="1" smtClean="0"/>
              <a:t>email</a:t>
            </a:r>
            <a:r>
              <a:rPr lang="it-IT" sz="2800" dirty="0" smtClean="0"/>
              <a:t> (electronic mail)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send</a:t>
            </a:r>
            <a:r>
              <a:rPr lang="it-IT" sz="2800" dirty="0" smtClean="0"/>
              <a:t> and </a:t>
            </a:r>
            <a:r>
              <a:rPr lang="it-IT" sz="2800" dirty="0" err="1" smtClean="0"/>
              <a:t>receive</a:t>
            </a:r>
            <a:r>
              <a:rPr lang="it-IT" sz="2800" dirty="0" smtClean="0"/>
              <a:t> </a:t>
            </a:r>
            <a:r>
              <a:rPr lang="it-IT" sz="2800" dirty="0" err="1" smtClean="0"/>
              <a:t>messages</a:t>
            </a:r>
            <a:r>
              <a:rPr lang="it-IT" sz="2800" dirty="0" smtClean="0"/>
              <a:t> on </a:t>
            </a:r>
            <a:r>
              <a:rPr lang="it-IT" sz="2800" dirty="0" err="1" smtClean="0"/>
              <a:t>your</a:t>
            </a:r>
            <a:r>
              <a:rPr lang="it-IT" sz="2800" dirty="0" smtClean="0"/>
              <a:t> computer via the Internet</a:t>
            </a:r>
            <a:endParaRPr lang="it-IT" sz="28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214282" y="3857628"/>
            <a:ext cx="6400800" cy="1752600"/>
          </a:xfrm>
        </p:spPr>
        <p:txBody>
          <a:bodyPr>
            <a:normAutofit/>
          </a:bodyPr>
          <a:lstStyle/>
          <a:p>
            <a:r>
              <a:rPr lang="it-IT" sz="2800" dirty="0" err="1" smtClean="0">
                <a:solidFill>
                  <a:schemeClr val="tx1"/>
                </a:solidFill>
              </a:rPr>
              <a:t>You</a:t>
            </a:r>
            <a:r>
              <a:rPr lang="it-IT" sz="2800" dirty="0" smtClean="0">
                <a:solidFill>
                  <a:schemeClr val="tx1"/>
                </a:solidFill>
              </a:rPr>
              <a:t> can </a:t>
            </a:r>
            <a:r>
              <a:rPr lang="it-IT" sz="2800" dirty="0" err="1" smtClean="0">
                <a:solidFill>
                  <a:schemeClr val="tx1"/>
                </a:solidFill>
              </a:rPr>
              <a:t>keep</a:t>
            </a:r>
            <a:r>
              <a:rPr lang="it-IT" sz="2800" dirty="0" smtClean="0">
                <a:solidFill>
                  <a:schemeClr val="tx1"/>
                </a:solidFill>
              </a:rPr>
              <a:t> a </a:t>
            </a:r>
            <a:r>
              <a:rPr lang="it-IT" sz="2800" dirty="0" err="1" smtClean="0">
                <a:solidFill>
                  <a:schemeClr val="tx1"/>
                </a:solidFill>
              </a:rPr>
              <a:t>list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of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your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favourite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websites</a:t>
            </a:r>
            <a:r>
              <a:rPr lang="it-IT" sz="2800" dirty="0" smtClean="0">
                <a:solidFill>
                  <a:schemeClr val="tx1"/>
                </a:solidFill>
              </a:rPr>
              <a:t> (</a:t>
            </a:r>
            <a:r>
              <a:rPr lang="it-IT" sz="2800" dirty="0" err="1" smtClean="0">
                <a:solidFill>
                  <a:schemeClr val="tx1"/>
                </a:solidFill>
              </a:rPr>
              <a:t>called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b="1" dirty="0" err="1" smtClean="0">
                <a:solidFill>
                  <a:schemeClr val="tx1"/>
                </a:solidFill>
              </a:rPr>
              <a:t>favourites</a:t>
            </a:r>
            <a:r>
              <a:rPr lang="it-IT" sz="2800" dirty="0" smtClean="0">
                <a:solidFill>
                  <a:schemeClr val="tx1"/>
                </a:solidFill>
              </a:rPr>
              <a:t>) on </a:t>
            </a:r>
            <a:r>
              <a:rPr lang="it-IT" sz="2800" dirty="0" err="1" smtClean="0">
                <a:solidFill>
                  <a:schemeClr val="tx1"/>
                </a:solidFill>
              </a:rPr>
              <a:t>your</a:t>
            </a:r>
            <a:r>
              <a:rPr lang="it-IT" sz="2800" dirty="0" smtClean="0">
                <a:solidFill>
                  <a:schemeClr val="tx1"/>
                </a:solidFill>
              </a:rPr>
              <a:t> computer</a:t>
            </a:r>
            <a:endParaRPr lang="it-IT" sz="2800" dirty="0">
              <a:solidFill>
                <a:schemeClr val="tx1"/>
              </a:solidFill>
            </a:endParaRPr>
          </a:p>
        </p:txBody>
      </p:sp>
      <p:pic>
        <p:nvPicPr>
          <p:cNvPr id="6" name="Immagine 5" descr="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2908" y="642918"/>
            <a:ext cx="2495565" cy="2439485"/>
          </a:xfrm>
          <a:prstGeom prst="rect">
            <a:avLst/>
          </a:prstGeom>
        </p:spPr>
      </p:pic>
      <p:pic>
        <p:nvPicPr>
          <p:cNvPr id="7" name="Immagine 6" descr="F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91311" y="3143248"/>
            <a:ext cx="2352689" cy="2352689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428860" y="428604"/>
            <a:ext cx="6500826" cy="1470025"/>
          </a:xfrm>
        </p:spPr>
        <p:txBody>
          <a:bodyPr>
            <a:normAutofit/>
          </a:bodyPr>
          <a:lstStyle/>
          <a:p>
            <a:r>
              <a:rPr lang="it-IT" sz="3200" dirty="0" err="1" smtClean="0"/>
              <a:t>You</a:t>
            </a:r>
            <a:r>
              <a:rPr lang="it-IT" sz="3200" dirty="0" smtClean="0"/>
              <a:t> click</a:t>
            </a:r>
            <a:r>
              <a:rPr lang="it-IT" sz="3200" b="1" dirty="0" smtClean="0"/>
              <a:t> go </a:t>
            </a:r>
            <a:r>
              <a:rPr lang="it-IT" sz="3200" dirty="0" err="1" smtClean="0"/>
              <a:t>to</a:t>
            </a:r>
            <a:r>
              <a:rPr lang="it-IT" sz="3200" dirty="0" smtClean="0"/>
              <a:t> start a </a:t>
            </a:r>
            <a:r>
              <a:rPr lang="it-IT" sz="3200" dirty="0" err="1" smtClean="0"/>
              <a:t>search</a:t>
            </a:r>
            <a:r>
              <a:rPr lang="it-IT" sz="3200" dirty="0" smtClean="0"/>
              <a:t> on the Internet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6400800" cy="1752600"/>
          </a:xfrm>
        </p:spPr>
        <p:txBody>
          <a:bodyPr>
            <a:normAutofit/>
          </a:bodyPr>
          <a:lstStyle/>
          <a:p>
            <a:r>
              <a:rPr lang="it-IT" sz="2800" dirty="0" err="1" smtClean="0">
                <a:solidFill>
                  <a:schemeClr val="tx1"/>
                </a:solidFill>
              </a:rPr>
              <a:t>You</a:t>
            </a:r>
            <a:r>
              <a:rPr lang="it-IT" sz="2800" dirty="0" smtClean="0">
                <a:solidFill>
                  <a:schemeClr val="tx1"/>
                </a:solidFill>
              </a:rPr>
              <a:t> can </a:t>
            </a:r>
            <a:r>
              <a:rPr lang="it-IT" sz="2800" dirty="0" err="1" smtClean="0">
                <a:solidFill>
                  <a:schemeClr val="tx1"/>
                </a:solidFill>
              </a:rPr>
              <a:t>use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Symbols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to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add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b="1" dirty="0" err="1" smtClean="0">
                <a:solidFill>
                  <a:schemeClr val="tx1"/>
                </a:solidFill>
              </a:rPr>
              <a:t>humor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to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your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email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messages</a:t>
            </a:r>
            <a:endParaRPr lang="it-IT" sz="2800" dirty="0">
              <a:solidFill>
                <a:schemeClr val="tx1"/>
              </a:solidFill>
            </a:endParaRPr>
          </a:p>
        </p:txBody>
      </p:sp>
      <p:pic>
        <p:nvPicPr>
          <p:cNvPr id="6" name="Immagine 5" descr="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42908" y="0"/>
            <a:ext cx="2786082" cy="2448375"/>
          </a:xfrm>
          <a:prstGeom prst="rect">
            <a:avLst/>
          </a:prstGeom>
        </p:spPr>
      </p:pic>
      <p:pic>
        <p:nvPicPr>
          <p:cNvPr id="7" name="Immagine 6" descr="H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12" y="2857496"/>
            <a:ext cx="2595577" cy="2123654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500166" y="357166"/>
            <a:ext cx="7772400" cy="1470025"/>
          </a:xfrm>
        </p:spPr>
        <p:txBody>
          <a:bodyPr>
            <a:noAutofit/>
          </a:bodyPr>
          <a:lstStyle/>
          <a:p>
            <a:r>
              <a:rPr lang="it-IT" sz="3200" dirty="0" err="1" smtClean="0"/>
              <a:t>You</a:t>
            </a:r>
            <a:r>
              <a:rPr lang="it-IT" sz="3200" dirty="0" smtClean="0"/>
              <a:t> can </a:t>
            </a:r>
            <a:r>
              <a:rPr lang="it-IT" sz="3200" dirty="0" err="1" smtClean="0"/>
              <a:t>use</a:t>
            </a:r>
            <a:r>
              <a:rPr lang="it-IT" sz="3200" dirty="0" smtClean="0"/>
              <a:t> the Internet </a:t>
            </a:r>
            <a:r>
              <a:rPr lang="it-IT" sz="3200" dirty="0" err="1" smtClean="0"/>
              <a:t>for</a:t>
            </a:r>
            <a:r>
              <a:rPr lang="it-IT" sz="3200" dirty="0" smtClean="0"/>
              <a:t> </a:t>
            </a:r>
            <a:r>
              <a:rPr lang="it-IT" sz="3200" b="1" dirty="0" err="1" smtClean="0"/>
              <a:t>instant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messaging</a:t>
            </a:r>
            <a:r>
              <a:rPr lang="it-IT" sz="3200" dirty="0" smtClean="0"/>
              <a:t>. </a:t>
            </a:r>
            <a:r>
              <a:rPr lang="it-IT" sz="3200" dirty="0" err="1" smtClean="0"/>
              <a:t>You</a:t>
            </a:r>
            <a:r>
              <a:rPr lang="it-IT" sz="3200" dirty="0" smtClean="0"/>
              <a:t> </a:t>
            </a:r>
            <a:r>
              <a:rPr lang="it-IT" sz="3200" dirty="0" err="1" smtClean="0"/>
              <a:t>send</a:t>
            </a:r>
            <a:r>
              <a:rPr lang="it-IT" sz="3200" dirty="0" smtClean="0"/>
              <a:t> a </a:t>
            </a:r>
            <a:r>
              <a:rPr lang="it-IT" sz="3200" dirty="0" err="1" smtClean="0"/>
              <a:t>message</a:t>
            </a:r>
            <a:r>
              <a:rPr lang="it-IT" sz="3200" dirty="0" smtClean="0"/>
              <a:t> and </a:t>
            </a:r>
            <a:r>
              <a:rPr lang="it-IT" sz="3200" dirty="0" err="1" smtClean="0"/>
              <a:t>you</a:t>
            </a:r>
            <a:r>
              <a:rPr lang="it-IT" sz="3200" dirty="0" smtClean="0"/>
              <a:t> </a:t>
            </a:r>
            <a:r>
              <a:rPr lang="it-IT" sz="3200" dirty="0" err="1" smtClean="0"/>
              <a:t>receive</a:t>
            </a:r>
            <a:r>
              <a:rPr lang="it-IT" sz="3200" dirty="0" smtClean="0"/>
              <a:t> a </a:t>
            </a:r>
            <a:r>
              <a:rPr lang="it-IT" sz="3200" dirty="0" err="1" smtClean="0"/>
              <a:t>reply</a:t>
            </a:r>
            <a:r>
              <a:rPr lang="it-IT" sz="3200" dirty="0" smtClean="0"/>
              <a:t> </a:t>
            </a:r>
            <a:r>
              <a:rPr lang="it-IT" sz="3200" dirty="0" err="1" smtClean="0"/>
              <a:t>immediately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357158" y="3929066"/>
            <a:ext cx="6400800" cy="1752600"/>
          </a:xfrm>
        </p:spPr>
        <p:txBody>
          <a:bodyPr/>
          <a:lstStyle/>
          <a:p>
            <a:r>
              <a:rPr lang="it-IT" sz="2800" dirty="0" err="1" smtClean="0">
                <a:solidFill>
                  <a:schemeClr val="tx1"/>
                </a:solidFill>
              </a:rPr>
              <a:t>You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sometimes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receive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emails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that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you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didn’t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ask</a:t>
            </a:r>
            <a:r>
              <a:rPr lang="it-IT" sz="2800" dirty="0" smtClean="0">
                <a:solidFill>
                  <a:schemeClr val="tx1"/>
                </a:solidFill>
              </a:rPr>
              <a:t> for and </a:t>
            </a:r>
            <a:r>
              <a:rPr lang="it-IT" sz="2800" dirty="0" err="1" smtClean="0">
                <a:solidFill>
                  <a:schemeClr val="tx1"/>
                </a:solidFill>
              </a:rPr>
              <a:t>didn’t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want</a:t>
            </a:r>
            <a:r>
              <a:rPr lang="it-IT" sz="2800" dirty="0" smtClean="0">
                <a:solidFill>
                  <a:schemeClr val="tx1"/>
                </a:solidFill>
              </a:rPr>
              <a:t>. </a:t>
            </a:r>
            <a:r>
              <a:rPr lang="it-IT" sz="2800" dirty="0" err="1" smtClean="0">
                <a:solidFill>
                  <a:schemeClr val="tx1"/>
                </a:solidFill>
              </a:rPr>
              <a:t>This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is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junk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mail</a:t>
            </a:r>
            <a:r>
              <a:rPr lang="it-IT" sz="2800" dirty="0" smtClean="0">
                <a:solidFill>
                  <a:schemeClr val="tx1"/>
                </a:solidFill>
              </a:rPr>
              <a:t> or spam</a:t>
            </a:r>
            <a:endParaRPr lang="it-IT" sz="2800" dirty="0">
              <a:solidFill>
                <a:schemeClr val="tx1"/>
              </a:solidFill>
            </a:endParaRPr>
          </a:p>
        </p:txBody>
      </p:sp>
      <p:pic>
        <p:nvPicPr>
          <p:cNvPr id="6" name="Immagine 5" descr="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55165" cy="2767026"/>
          </a:xfrm>
          <a:prstGeom prst="rect">
            <a:avLst/>
          </a:prstGeom>
        </p:spPr>
      </p:pic>
      <p:pic>
        <p:nvPicPr>
          <p:cNvPr id="7" name="Immagine 6" descr="J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91064" y="3000372"/>
            <a:ext cx="2552936" cy="2195525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071670" y="500042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dirty="0" err="1" smtClean="0"/>
              <a:t>You</a:t>
            </a:r>
            <a:r>
              <a:rPr lang="it-IT" sz="3200" dirty="0" smtClean="0"/>
              <a:t> </a:t>
            </a:r>
            <a:r>
              <a:rPr lang="it-IT" sz="3200" dirty="0" err="1" smtClean="0"/>
              <a:t>use</a:t>
            </a:r>
            <a:r>
              <a:rPr lang="it-IT" sz="3200" dirty="0" smtClean="0"/>
              <a:t> the </a:t>
            </a:r>
            <a:r>
              <a:rPr lang="it-IT" sz="3200" b="1" dirty="0" smtClean="0"/>
              <a:t>keyboard</a:t>
            </a:r>
            <a:r>
              <a:rPr lang="it-IT" sz="3200" dirty="0" smtClean="0"/>
              <a:t> </a:t>
            </a:r>
            <a:r>
              <a:rPr lang="it-IT" sz="3200" dirty="0" err="1" smtClean="0"/>
              <a:t>to</a:t>
            </a:r>
            <a:r>
              <a:rPr lang="it-IT" sz="3200" dirty="0" smtClean="0"/>
              <a:t> </a:t>
            </a:r>
            <a:r>
              <a:rPr lang="it-IT" sz="3200" dirty="0" err="1" smtClean="0"/>
              <a:t>type</a:t>
            </a:r>
            <a:r>
              <a:rPr lang="it-IT" sz="3200" dirty="0" smtClean="0"/>
              <a:t> </a:t>
            </a:r>
            <a:r>
              <a:rPr lang="it-IT" sz="3200" dirty="0" err="1" smtClean="0"/>
              <a:t>messages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00034" y="3929066"/>
            <a:ext cx="6400800" cy="1752600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tx1"/>
                </a:solidFill>
              </a:rPr>
              <a:t>A </a:t>
            </a:r>
            <a:r>
              <a:rPr lang="it-IT" sz="2800" b="1" dirty="0" smtClean="0">
                <a:solidFill>
                  <a:schemeClr val="tx1"/>
                </a:solidFill>
              </a:rPr>
              <a:t>link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connects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one</a:t>
            </a:r>
            <a:r>
              <a:rPr lang="it-IT" sz="2800" dirty="0" smtClean="0">
                <a:solidFill>
                  <a:schemeClr val="tx1"/>
                </a:solidFill>
              </a:rPr>
              <a:t> web </a:t>
            </a:r>
            <a:r>
              <a:rPr lang="it-IT" sz="2800" dirty="0" err="1" smtClean="0">
                <a:solidFill>
                  <a:schemeClr val="tx1"/>
                </a:solidFill>
              </a:rPr>
              <a:t>page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to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dirty="0" err="1" smtClean="0">
                <a:solidFill>
                  <a:schemeClr val="tx1"/>
                </a:solidFill>
              </a:rPr>
              <a:t>another</a:t>
            </a:r>
            <a:r>
              <a:rPr lang="it-IT" sz="2800" dirty="0" smtClean="0">
                <a:solidFill>
                  <a:schemeClr val="tx1"/>
                </a:solidFill>
              </a:rPr>
              <a:t>. </a:t>
            </a:r>
            <a:r>
              <a:rPr lang="it-IT" sz="2800" dirty="0" err="1" smtClean="0">
                <a:solidFill>
                  <a:schemeClr val="tx1"/>
                </a:solidFill>
              </a:rPr>
              <a:t>It</a:t>
            </a:r>
            <a:r>
              <a:rPr lang="it-IT" sz="2800" dirty="0" smtClean="0">
                <a:solidFill>
                  <a:schemeClr val="tx1"/>
                </a:solidFill>
              </a:rPr>
              <a:t>’s </a:t>
            </a:r>
            <a:r>
              <a:rPr lang="it-IT" sz="2800" dirty="0" err="1" smtClean="0">
                <a:solidFill>
                  <a:schemeClr val="tx1"/>
                </a:solidFill>
              </a:rPr>
              <a:t>usually</a:t>
            </a:r>
            <a:r>
              <a:rPr lang="it-IT" sz="2800" dirty="0" smtClean="0">
                <a:solidFill>
                  <a:schemeClr val="tx1"/>
                </a:solidFill>
              </a:rPr>
              <a:t> a word or </a:t>
            </a:r>
            <a:r>
              <a:rPr lang="it-IT" sz="2800" dirty="0" err="1" smtClean="0">
                <a:solidFill>
                  <a:schemeClr val="tx1"/>
                </a:solidFill>
              </a:rPr>
              <a:t>phrase</a:t>
            </a:r>
            <a:r>
              <a:rPr lang="it-IT" sz="2800" dirty="0" smtClean="0">
                <a:solidFill>
                  <a:schemeClr val="tx1"/>
                </a:solidFill>
              </a:rPr>
              <a:t> in </a:t>
            </a:r>
            <a:r>
              <a:rPr lang="it-IT" sz="2800" dirty="0" err="1" smtClean="0">
                <a:solidFill>
                  <a:schemeClr val="tx1"/>
                </a:solidFill>
              </a:rPr>
              <a:t>blue</a:t>
            </a:r>
            <a:r>
              <a:rPr lang="it-IT" sz="2800" dirty="0" smtClean="0">
                <a:solidFill>
                  <a:schemeClr val="tx1"/>
                </a:solidFill>
              </a:rPr>
              <a:t> and </a:t>
            </a:r>
            <a:r>
              <a:rPr lang="it-IT" sz="2800" dirty="0" err="1" smtClean="0">
                <a:solidFill>
                  <a:schemeClr val="tx1"/>
                </a:solidFill>
              </a:rPr>
              <a:t>underlined</a:t>
            </a:r>
            <a:endParaRPr lang="it-IT" sz="2800" dirty="0">
              <a:solidFill>
                <a:schemeClr val="tx1"/>
              </a:solidFill>
            </a:endParaRPr>
          </a:p>
        </p:txBody>
      </p:sp>
      <p:pic>
        <p:nvPicPr>
          <p:cNvPr id="6" name="Immagine 5" descr="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2743301" cy="2204896"/>
          </a:xfrm>
          <a:prstGeom prst="rect">
            <a:avLst/>
          </a:prstGeom>
        </p:spPr>
      </p:pic>
      <p:pic>
        <p:nvPicPr>
          <p:cNvPr id="7" name="Immagine 6" descr="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01" y="3857628"/>
            <a:ext cx="2071699" cy="1979623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28662" y="2143116"/>
            <a:ext cx="7772400" cy="1470025"/>
          </a:xfrm>
        </p:spPr>
        <p:txBody>
          <a:bodyPr>
            <a:normAutofit/>
          </a:bodyPr>
          <a:lstStyle/>
          <a:p>
            <a:r>
              <a:rPr lang="it-IT" sz="3200" dirty="0" err="1" smtClean="0"/>
              <a:t>You</a:t>
            </a:r>
            <a:r>
              <a:rPr lang="it-IT" sz="3200" dirty="0" smtClean="0"/>
              <a:t> </a:t>
            </a:r>
            <a:r>
              <a:rPr lang="it-IT" sz="3200" dirty="0" err="1" smtClean="0"/>
              <a:t>use</a:t>
            </a:r>
            <a:r>
              <a:rPr lang="it-IT" sz="3200" dirty="0" smtClean="0"/>
              <a:t> the </a:t>
            </a:r>
            <a:r>
              <a:rPr lang="it-IT" sz="3200" b="1" dirty="0" smtClean="0"/>
              <a:t>mouse</a:t>
            </a:r>
            <a:r>
              <a:rPr lang="it-IT" sz="3200" dirty="0" smtClean="0"/>
              <a:t> </a:t>
            </a:r>
            <a:r>
              <a:rPr lang="it-IT" sz="3200" dirty="0" err="1" smtClean="0"/>
              <a:t>to</a:t>
            </a:r>
            <a:r>
              <a:rPr lang="it-IT" sz="3200" dirty="0" smtClean="0"/>
              <a:t> </a:t>
            </a:r>
            <a:r>
              <a:rPr lang="it-IT" sz="3200" dirty="0" err="1" smtClean="0"/>
              <a:t>move</a:t>
            </a:r>
            <a:r>
              <a:rPr lang="it-IT" sz="3200" dirty="0" smtClean="0"/>
              <a:t> </a:t>
            </a:r>
            <a:r>
              <a:rPr lang="it-IT" sz="3200" dirty="0" err="1" smtClean="0"/>
              <a:t>around</a:t>
            </a:r>
            <a:r>
              <a:rPr lang="it-IT" sz="3200" dirty="0" smtClean="0"/>
              <a:t> the </a:t>
            </a:r>
            <a:r>
              <a:rPr lang="it-IT" sz="3200" dirty="0" err="1" smtClean="0"/>
              <a:t>screen</a:t>
            </a:r>
            <a:r>
              <a:rPr lang="it-IT" sz="3200" dirty="0" smtClean="0"/>
              <a:t> </a:t>
            </a:r>
            <a:r>
              <a:rPr lang="it-IT" sz="3200" dirty="0" err="1" smtClean="0"/>
              <a:t>of</a:t>
            </a:r>
            <a:r>
              <a:rPr lang="it-IT" sz="3200" dirty="0" smtClean="0"/>
              <a:t> </a:t>
            </a:r>
            <a:r>
              <a:rPr lang="it-IT" sz="3200" dirty="0" err="1" smtClean="0"/>
              <a:t>your</a:t>
            </a:r>
            <a:r>
              <a:rPr lang="it-IT" sz="3200" dirty="0" smtClean="0"/>
              <a:t> computer </a:t>
            </a:r>
            <a:endParaRPr lang="it-IT" sz="32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00034" y="4143380"/>
            <a:ext cx="6400800" cy="17526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The </a:t>
            </a:r>
            <a:r>
              <a:rPr lang="it-IT" b="1" dirty="0" smtClean="0">
                <a:solidFill>
                  <a:schemeClr val="tx1"/>
                </a:solidFill>
              </a:rPr>
              <a:t>net</a:t>
            </a:r>
            <a:r>
              <a:rPr lang="it-IT" dirty="0" smtClean="0">
                <a:solidFill>
                  <a:schemeClr val="tx1"/>
                </a:solidFill>
              </a:rPr>
              <a:t> in </a:t>
            </a:r>
            <a:r>
              <a:rPr lang="it-IT" dirty="0" err="1" smtClean="0">
                <a:solidFill>
                  <a:schemeClr val="tx1"/>
                </a:solidFill>
              </a:rPr>
              <a:t>another</a:t>
            </a:r>
            <a:r>
              <a:rPr lang="it-IT" dirty="0" smtClean="0">
                <a:solidFill>
                  <a:schemeClr val="tx1"/>
                </a:solidFill>
              </a:rPr>
              <a:t> word </a:t>
            </a:r>
            <a:r>
              <a:rPr lang="it-IT" dirty="0" err="1" smtClean="0">
                <a:solidFill>
                  <a:schemeClr val="tx1"/>
                </a:solidFill>
              </a:rPr>
              <a:t>for</a:t>
            </a:r>
            <a:r>
              <a:rPr lang="it-IT" dirty="0" smtClean="0">
                <a:solidFill>
                  <a:schemeClr val="tx1"/>
                </a:solidFill>
              </a:rPr>
              <a:t> the Internet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6" name="Immagine 5" descr="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990867" cy="2205131"/>
          </a:xfrm>
          <a:prstGeom prst="rect">
            <a:avLst/>
          </a:prstGeom>
        </p:spPr>
      </p:pic>
      <p:pic>
        <p:nvPicPr>
          <p:cNvPr id="7" name="Immagine 6" descr="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1729" y="4286256"/>
            <a:ext cx="2672271" cy="2057412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Online</a:t>
            </a:r>
            <a:r>
              <a:rPr lang="it-IT" sz="3600" dirty="0" smtClean="0"/>
              <a:t> </a:t>
            </a:r>
            <a:r>
              <a:rPr lang="it-IT" sz="3600" dirty="0" err="1" smtClean="0"/>
              <a:t>means</a:t>
            </a:r>
            <a:r>
              <a:rPr lang="it-IT" sz="3600" dirty="0" smtClean="0"/>
              <a:t> </a:t>
            </a:r>
            <a:r>
              <a:rPr lang="it-IT" sz="3600" dirty="0" err="1" smtClean="0"/>
              <a:t>connected</a:t>
            </a:r>
            <a:r>
              <a:rPr lang="it-IT" sz="3600" dirty="0" smtClean="0"/>
              <a:t> </a:t>
            </a:r>
            <a:r>
              <a:rPr lang="it-IT" sz="3600" dirty="0" err="1" smtClean="0"/>
              <a:t>to</a:t>
            </a:r>
            <a:r>
              <a:rPr lang="it-IT" sz="3600" dirty="0" smtClean="0"/>
              <a:t> the Internet</a:t>
            </a:r>
            <a:endParaRPr lang="it-IT" sz="36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285720" y="3929066"/>
            <a:ext cx="6400800" cy="1752600"/>
          </a:xfrm>
        </p:spPr>
        <p:txBody>
          <a:bodyPr>
            <a:noAutofit/>
          </a:bodyPr>
          <a:lstStyle/>
          <a:p>
            <a:r>
              <a:rPr lang="it-IT" dirty="0" err="1" smtClean="0">
                <a:solidFill>
                  <a:schemeClr val="tx1"/>
                </a:solidFill>
              </a:rPr>
              <a:t>You</a:t>
            </a:r>
            <a:r>
              <a:rPr lang="it-IT" dirty="0" smtClean="0">
                <a:solidFill>
                  <a:schemeClr val="tx1"/>
                </a:solidFill>
              </a:rPr>
              <a:t> can download a </a:t>
            </a:r>
            <a:r>
              <a:rPr lang="it-IT" b="1" dirty="0" err="1" smtClean="0">
                <a:solidFill>
                  <a:schemeClr val="tx1"/>
                </a:solidFill>
              </a:rPr>
              <a:t>podcast</a:t>
            </a:r>
            <a:r>
              <a:rPr lang="it-IT" dirty="0" smtClean="0">
                <a:solidFill>
                  <a:schemeClr val="tx1"/>
                </a:solidFill>
              </a:rPr>
              <a:t> (a radio </a:t>
            </a:r>
            <a:r>
              <a:rPr lang="it-IT" dirty="0" err="1" smtClean="0">
                <a:solidFill>
                  <a:schemeClr val="tx1"/>
                </a:solidFill>
              </a:rPr>
              <a:t>programme</a:t>
            </a:r>
            <a:r>
              <a:rPr lang="it-IT" dirty="0" smtClean="0">
                <a:solidFill>
                  <a:schemeClr val="tx1"/>
                </a:solidFill>
              </a:rPr>
              <a:t> or a video) </a:t>
            </a:r>
            <a:r>
              <a:rPr lang="it-IT" dirty="0" err="1" smtClean="0">
                <a:solidFill>
                  <a:schemeClr val="tx1"/>
                </a:solidFill>
              </a:rPr>
              <a:t>from</a:t>
            </a:r>
            <a:r>
              <a:rPr lang="it-IT" dirty="0" smtClean="0">
                <a:solidFill>
                  <a:schemeClr val="tx1"/>
                </a:solidFill>
              </a:rPr>
              <a:t> the internet and play </a:t>
            </a:r>
            <a:r>
              <a:rPr lang="it-IT" dirty="0" err="1" smtClean="0">
                <a:solidFill>
                  <a:schemeClr val="tx1"/>
                </a:solidFill>
              </a:rPr>
              <a:t>it</a:t>
            </a:r>
            <a:r>
              <a:rPr lang="it-IT" dirty="0" smtClean="0">
                <a:solidFill>
                  <a:schemeClr val="tx1"/>
                </a:solidFill>
              </a:rPr>
              <a:t> on </a:t>
            </a:r>
            <a:r>
              <a:rPr lang="it-IT" dirty="0" err="1" smtClean="0">
                <a:solidFill>
                  <a:schemeClr val="tx1"/>
                </a:solidFill>
              </a:rPr>
              <a:t>your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iPod</a:t>
            </a:r>
            <a:r>
              <a:rPr lang="it-IT" dirty="0" smtClean="0">
                <a:solidFill>
                  <a:schemeClr val="tx1"/>
                </a:solidFill>
              </a:rPr>
              <a:t> (mp3 player)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6" name="Immagine 5" descr="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938480" cy="2389231"/>
          </a:xfrm>
          <a:prstGeom prst="rect">
            <a:avLst/>
          </a:prstGeom>
        </p:spPr>
      </p:pic>
      <p:pic>
        <p:nvPicPr>
          <p:cNvPr id="7" name="Immagine 6" descr="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5165" y="3500438"/>
            <a:ext cx="2588835" cy="2281251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331</Words>
  <Application>Microsoft Office PowerPoint</Application>
  <PresentationFormat>Presentazione su schermo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Presentazione standard di PowerPoint</vt:lpstr>
      <vt:lpstr>all email addresses have the @ symbol</vt:lpstr>
      <vt:lpstr>You click with the mouse to make  your computer  do something</vt:lpstr>
      <vt:lpstr>You use email (electronic mail) to send and receive messages on your computer via the Internet</vt:lpstr>
      <vt:lpstr>You click go to start a search on the Internet</vt:lpstr>
      <vt:lpstr>You can use the Internet for instant messaging. You send a message and you receive a reply immediately</vt:lpstr>
      <vt:lpstr>You use the keyboard to type messages</vt:lpstr>
      <vt:lpstr>You use the mouse to move around the screen of your computer </vt:lpstr>
      <vt:lpstr>Online means connected to the Internet</vt:lpstr>
      <vt:lpstr>When you quit a computer program, you close it</vt:lpstr>
      <vt:lpstr>You surf the Internet to find information</vt:lpstr>
      <vt:lpstr>Your username is your email name, e.g.spiderman@italweb.net</vt:lpstr>
      <vt:lpstr>A webcame is a camera connected  to a computer</vt:lpstr>
      <vt:lpstr>Don’t stay up late surfing the Internet. Go to bed!</vt:lpstr>
      <vt:lpstr>Credits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Arianna</cp:lastModifiedBy>
  <cp:revision>8</cp:revision>
  <dcterms:created xsi:type="dcterms:W3CDTF">2012-04-25T14:45:17Z</dcterms:created>
  <dcterms:modified xsi:type="dcterms:W3CDTF">2012-05-06T15:25:37Z</dcterms:modified>
</cp:coreProperties>
</file>