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7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A1AA-04D7-4D8C-ADEF-D4D3B88F070A}" type="datetimeFigureOut">
              <a:rPr lang="it-IT" smtClean="0"/>
              <a:t>24/04/2012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20F7-61F8-40EE-8C9B-C2E50B988EF0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A1AA-04D7-4D8C-ADEF-D4D3B88F070A}" type="datetimeFigureOut">
              <a:rPr lang="it-IT" smtClean="0"/>
              <a:t>24/04/2012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20F7-61F8-40EE-8C9B-C2E50B988EF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A1AA-04D7-4D8C-ADEF-D4D3B88F070A}" type="datetimeFigureOut">
              <a:rPr lang="it-IT" smtClean="0"/>
              <a:t>24/04/2012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20F7-61F8-40EE-8C9B-C2E50B988EF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A1AA-04D7-4D8C-ADEF-D4D3B88F070A}" type="datetimeFigureOut">
              <a:rPr lang="it-IT" smtClean="0"/>
              <a:t>24/04/2012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20F7-61F8-40EE-8C9B-C2E50B988EF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A1AA-04D7-4D8C-ADEF-D4D3B88F070A}" type="datetimeFigureOut">
              <a:rPr lang="it-IT" smtClean="0"/>
              <a:t>24/04/2012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20F7-61F8-40EE-8C9B-C2E50B988EF0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A1AA-04D7-4D8C-ADEF-D4D3B88F070A}" type="datetimeFigureOut">
              <a:rPr lang="it-IT" smtClean="0"/>
              <a:t>24/04/2012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20F7-61F8-40EE-8C9B-C2E50B988EF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A1AA-04D7-4D8C-ADEF-D4D3B88F070A}" type="datetimeFigureOut">
              <a:rPr lang="it-IT" smtClean="0"/>
              <a:t>24/04/2012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20F7-61F8-40EE-8C9B-C2E50B988EF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A1AA-04D7-4D8C-ADEF-D4D3B88F070A}" type="datetimeFigureOut">
              <a:rPr lang="it-IT" smtClean="0"/>
              <a:t>24/04/2012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20F7-61F8-40EE-8C9B-C2E50B988EF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A1AA-04D7-4D8C-ADEF-D4D3B88F070A}" type="datetimeFigureOut">
              <a:rPr lang="it-IT" smtClean="0"/>
              <a:t>24/04/2012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20F7-61F8-40EE-8C9B-C2E50B988EF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A1AA-04D7-4D8C-ADEF-D4D3B88F070A}" type="datetimeFigureOut">
              <a:rPr lang="it-IT" smtClean="0"/>
              <a:t>24/04/2012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20F7-61F8-40EE-8C9B-C2E50B988EF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A1AA-04D7-4D8C-ADEF-D4D3B88F070A}" type="datetimeFigureOut">
              <a:rPr lang="it-IT" smtClean="0"/>
              <a:t>24/04/2012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DF20F7-61F8-40EE-8C9B-C2E50B988EF0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37A1AA-04D7-4D8C-ADEF-D4D3B88F070A}" type="datetimeFigureOut">
              <a:rPr lang="it-IT" smtClean="0"/>
              <a:t>24/04/2012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DF20F7-61F8-40EE-8C9B-C2E50B988EF0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 rot="3276572" flipH="1">
            <a:off x="3000364" y="5857892"/>
            <a:ext cx="285752" cy="71438"/>
          </a:xfrm>
        </p:spPr>
        <p:txBody>
          <a:bodyPr>
            <a:normAutofit fontScale="25000" lnSpcReduction="20000"/>
          </a:bodyPr>
          <a:lstStyle/>
          <a:p>
            <a:endParaRPr lang="it-IT" dirty="0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 rot="20121650">
            <a:off x="-787986" y="2216046"/>
            <a:ext cx="12573088" cy="95361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 rot="281526">
            <a:off x="2031944" y="2714621"/>
            <a:ext cx="4683195" cy="258532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IMPROVE </a:t>
            </a:r>
          </a:p>
          <a:p>
            <a:pPr algn="ctr"/>
            <a:r>
              <a:rPr lang="it-IT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READING</a:t>
            </a:r>
          </a:p>
          <a:p>
            <a:pPr algn="ctr"/>
            <a:r>
              <a:rPr lang="it-IT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SKILLS</a:t>
            </a:r>
            <a:endParaRPr lang="it-IT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SKIMMING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Skimming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quickli</a:t>
            </a:r>
            <a:r>
              <a:rPr lang="it-IT" dirty="0" smtClean="0"/>
              <a:t> </a:t>
            </a:r>
            <a:r>
              <a:rPr lang="it-IT" dirty="0" err="1" smtClean="0"/>
              <a:t>gather</a:t>
            </a:r>
            <a:r>
              <a:rPr lang="it-IT" dirty="0" smtClean="0"/>
              <a:t> the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r>
              <a:rPr lang="it-IT" dirty="0" smtClean="0"/>
              <a:t> information, or “</a:t>
            </a:r>
            <a:r>
              <a:rPr lang="it-IT" dirty="0" err="1" smtClean="0"/>
              <a:t>gist</a:t>
            </a:r>
            <a:r>
              <a:rPr lang="it-IT" dirty="0" smtClean="0"/>
              <a:t>”.</a:t>
            </a:r>
          </a:p>
          <a:p>
            <a:pPr>
              <a:buNone/>
            </a:pPr>
            <a:r>
              <a:rPr lang="it-IT" dirty="0" err="1" smtClean="0"/>
              <a:t>Run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eyes</a:t>
            </a:r>
            <a:r>
              <a:rPr lang="it-IT" dirty="0" smtClean="0"/>
              <a:t> </a:t>
            </a:r>
            <a:r>
              <a:rPr lang="it-IT" dirty="0" err="1" smtClean="0"/>
              <a:t>over</a:t>
            </a:r>
            <a:r>
              <a:rPr lang="it-IT" dirty="0" smtClean="0"/>
              <a:t> the text </a:t>
            </a:r>
            <a:r>
              <a:rPr lang="it-IT" dirty="0" err="1" smtClean="0"/>
              <a:t>noting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r>
              <a:rPr lang="it-IT" dirty="0" smtClean="0"/>
              <a:t> information.</a:t>
            </a:r>
            <a:endParaRPr lang="it-IT" dirty="0"/>
          </a:p>
        </p:txBody>
      </p:sp>
      <p:pic>
        <p:nvPicPr>
          <p:cNvPr id="3074" name="Picture 2" descr="C:\Users\Federica\Downloads\images (8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34862">
            <a:off x="5965392" y="3683509"/>
            <a:ext cx="2854852" cy="2138383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SCANNING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Scanning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find</a:t>
            </a:r>
            <a:r>
              <a:rPr lang="it-IT" dirty="0" smtClean="0"/>
              <a:t> a </a:t>
            </a:r>
            <a:r>
              <a:rPr lang="it-IT" dirty="0" err="1" smtClean="0"/>
              <a:t>particular</a:t>
            </a:r>
            <a:r>
              <a:rPr lang="it-IT" dirty="0" smtClean="0"/>
              <a:t> </a:t>
            </a:r>
            <a:r>
              <a:rPr lang="it-IT" dirty="0" err="1" smtClean="0"/>
              <a:t>piece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information.</a:t>
            </a:r>
          </a:p>
          <a:p>
            <a:pPr>
              <a:buNone/>
            </a:pPr>
            <a:r>
              <a:rPr lang="it-IT" dirty="0" err="1" smtClean="0"/>
              <a:t>Run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eyes</a:t>
            </a:r>
            <a:r>
              <a:rPr lang="it-IT" dirty="0" smtClean="0"/>
              <a:t> </a:t>
            </a:r>
            <a:r>
              <a:rPr lang="it-IT" dirty="0" err="1" smtClean="0"/>
              <a:t>over</a:t>
            </a:r>
            <a:r>
              <a:rPr lang="it-IT" dirty="0" smtClean="0"/>
              <a:t> the text </a:t>
            </a:r>
            <a:r>
              <a:rPr lang="it-IT" dirty="0" err="1" smtClean="0"/>
              <a:t>looking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piece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information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4098" name="Picture 2" descr="C:\Users\Federica\Downloads\images (8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1226" y="4078427"/>
            <a:ext cx="3286148" cy="207170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EXTENSIVE READINGS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Extensive</a:t>
            </a:r>
            <a:r>
              <a:rPr lang="it-IT" dirty="0" smtClean="0"/>
              <a:t> </a:t>
            </a:r>
            <a:r>
              <a:rPr lang="it-IT" dirty="0" err="1" smtClean="0"/>
              <a:t>reading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obtain</a:t>
            </a:r>
            <a:r>
              <a:rPr lang="it-IT" dirty="0" smtClean="0"/>
              <a:t> </a:t>
            </a:r>
            <a:r>
              <a:rPr lang="it-IT" dirty="0" err="1" smtClean="0"/>
              <a:t>understendig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a </a:t>
            </a:r>
            <a:r>
              <a:rPr lang="it-IT" dirty="0" err="1" smtClean="0"/>
              <a:t>subject</a:t>
            </a:r>
            <a:r>
              <a:rPr lang="it-IT" dirty="0" smtClean="0"/>
              <a:t> and </a:t>
            </a:r>
            <a:r>
              <a:rPr lang="it-IT" dirty="0" err="1" smtClean="0"/>
              <a:t>includes</a:t>
            </a:r>
            <a:r>
              <a:rPr lang="it-IT" dirty="0" smtClean="0"/>
              <a:t> </a:t>
            </a:r>
            <a:r>
              <a:rPr lang="it-IT" dirty="0" err="1" smtClean="0"/>
              <a:t>reading</a:t>
            </a:r>
            <a:r>
              <a:rPr lang="it-IT" dirty="0" smtClean="0"/>
              <a:t> </a:t>
            </a:r>
            <a:r>
              <a:rPr lang="it-IT" dirty="0" err="1" smtClean="0"/>
              <a:t>longer</a:t>
            </a:r>
            <a:r>
              <a:rPr lang="it-IT" dirty="0" smtClean="0"/>
              <a:t> </a:t>
            </a:r>
            <a:r>
              <a:rPr lang="it-IT" dirty="0" err="1" smtClean="0"/>
              <a:t>texts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pleasure…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  <p:pic>
        <p:nvPicPr>
          <p:cNvPr id="1026" name="Picture 2" descr="C:\Users\Federica\Downloads\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286124"/>
            <a:ext cx="2286000" cy="2000250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INTENSIVE READINGS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Intensive </a:t>
            </a:r>
            <a:r>
              <a:rPr lang="it-IT" dirty="0" err="1" smtClean="0"/>
              <a:t>reading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on </a:t>
            </a:r>
            <a:r>
              <a:rPr lang="it-IT" dirty="0" err="1" smtClean="0"/>
              <a:t>shorter</a:t>
            </a:r>
            <a:r>
              <a:rPr lang="it-IT" dirty="0" smtClean="0"/>
              <a:t> </a:t>
            </a:r>
            <a:r>
              <a:rPr lang="it-IT" dirty="0" err="1" smtClean="0"/>
              <a:t>texts</a:t>
            </a:r>
            <a:r>
              <a:rPr lang="it-IT" dirty="0" smtClean="0"/>
              <a:t> in </a:t>
            </a:r>
            <a:r>
              <a:rPr lang="it-IT" dirty="0" err="1" smtClean="0"/>
              <a:t>order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extract</a:t>
            </a:r>
            <a:r>
              <a:rPr lang="it-IT" dirty="0" smtClean="0"/>
              <a:t> information.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includes</a:t>
            </a:r>
            <a:r>
              <a:rPr lang="it-IT" dirty="0" smtClean="0"/>
              <a:t> </a:t>
            </a: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close</a:t>
            </a:r>
            <a:r>
              <a:rPr lang="it-IT" dirty="0" smtClean="0"/>
              <a:t> accurate </a:t>
            </a:r>
            <a:r>
              <a:rPr lang="it-IT" dirty="0" err="1" smtClean="0"/>
              <a:t>reading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detail…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  <p:pic>
        <p:nvPicPr>
          <p:cNvPr id="2051" name="Picture 3" descr="C:\Users\Federica\Downloads\intensive read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6550" y="3894138"/>
            <a:ext cx="2981334" cy="265564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101</Words>
  <Application>Microsoft Office PowerPoint</Application>
  <PresentationFormat>Presentazione su schermo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Equinozio</vt:lpstr>
      <vt:lpstr> </vt:lpstr>
      <vt:lpstr>SKIMMING</vt:lpstr>
      <vt:lpstr>SCANNING</vt:lpstr>
      <vt:lpstr>EXTENSIVE READINGS</vt:lpstr>
      <vt:lpstr>INTENSIVE READINGS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reading skills</dc:title>
  <dc:creator>Federica</dc:creator>
  <cp:lastModifiedBy>Federica</cp:lastModifiedBy>
  <cp:revision>8</cp:revision>
  <dcterms:created xsi:type="dcterms:W3CDTF">2012-04-24T14:13:06Z</dcterms:created>
  <dcterms:modified xsi:type="dcterms:W3CDTF">2012-04-24T15:28:07Z</dcterms:modified>
</cp:coreProperties>
</file>