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58A19BC-1142-4907-9F64-027C818B8C0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2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0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05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7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62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32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24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6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83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70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26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B66F-7457-41EE-AB27-A158602EB39C}" type="datetimeFigureOut">
              <a:rPr lang="it-IT" smtClean="0"/>
              <a:t>06/05/2012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ED4D-0E76-497D-A5C9-1AA351FCD3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02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Comic Sans MS" pitchFamily="66" charset="0"/>
              </a:rPr>
              <a:t/>
            </a:r>
            <a:br>
              <a:rPr lang="it-IT" sz="3200" dirty="0">
                <a:latin typeface="Comic Sans MS" pitchFamily="66" charset="0"/>
              </a:rPr>
            </a:br>
            <a:r>
              <a:rPr lang="it-IT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Lucida Bright" pitchFamily="18" charset="0"/>
              </a:rPr>
              <a:t>Hi! </a:t>
            </a:r>
            <a:endParaRPr lang="it-IT" sz="3200" dirty="0"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6264696" cy="2423120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LONDON,</a:t>
            </a:r>
          </a:p>
          <a:p>
            <a:r>
              <a:rPr lang="it-IT" sz="2800" dirty="0" smtClean="0"/>
              <a:t>The capital of </a:t>
            </a:r>
            <a:r>
              <a:rPr lang="it-IT" sz="2800" dirty="0" err="1" smtClean="0"/>
              <a:t>England</a:t>
            </a:r>
            <a:r>
              <a:rPr lang="it-IT" sz="2800" dirty="0"/>
              <a:t> </a:t>
            </a:r>
            <a:r>
              <a:rPr lang="it-IT" sz="2800" dirty="0" smtClean="0"/>
              <a:t>and of the </a:t>
            </a:r>
            <a:r>
              <a:rPr lang="it-IT" sz="2800" dirty="0" err="1" smtClean="0"/>
              <a:t>United</a:t>
            </a:r>
            <a:r>
              <a:rPr lang="it-IT" sz="2800" dirty="0" smtClean="0"/>
              <a:t> Kingdom.</a:t>
            </a:r>
          </a:p>
          <a:p>
            <a:r>
              <a:rPr lang="it-IT" sz="2800" dirty="0" err="1" smtClean="0"/>
              <a:t>It</a:t>
            </a:r>
            <a:r>
              <a:rPr lang="it-IT" sz="2800" dirty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the </a:t>
            </a:r>
            <a:r>
              <a:rPr lang="it-IT" sz="2800" dirty="0" err="1" smtClean="0"/>
              <a:t>largest</a:t>
            </a:r>
            <a:r>
              <a:rPr lang="it-IT" sz="2800" dirty="0" smtClean="0"/>
              <a:t> </a:t>
            </a:r>
            <a:r>
              <a:rPr lang="it-IT" sz="2800" dirty="0" err="1" smtClean="0"/>
              <a:t>metropolis</a:t>
            </a:r>
            <a:r>
              <a:rPr lang="it-IT" sz="2800" dirty="0" smtClean="0"/>
              <a:t> with a </a:t>
            </a:r>
            <a:r>
              <a:rPr lang="it-IT" sz="2800" dirty="0" err="1" smtClean="0"/>
              <a:t>population</a:t>
            </a:r>
            <a:r>
              <a:rPr lang="it-IT" sz="2800" dirty="0" smtClean="0"/>
              <a:t> of 14 </a:t>
            </a:r>
            <a:r>
              <a:rPr lang="it-IT" sz="2800" dirty="0" err="1" smtClean="0"/>
              <a:t>million</a:t>
            </a:r>
            <a:r>
              <a:rPr lang="it-IT" sz="2800" dirty="0" smtClean="0"/>
              <a:t> </a:t>
            </a:r>
            <a:r>
              <a:rPr lang="it-IT" sz="2800" dirty="0" err="1" smtClean="0"/>
              <a:t>people</a:t>
            </a:r>
            <a:r>
              <a:rPr lang="it-IT" sz="2800" dirty="0" smtClean="0"/>
              <a:t>.</a:t>
            </a:r>
            <a:endParaRPr lang="it-IT" sz="2800" dirty="0" smtClean="0"/>
          </a:p>
          <a:p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852936"/>
            <a:ext cx="907048" cy="646272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419835" cy="23391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17" y="5157192"/>
            <a:ext cx="2347704" cy="15121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84" y="692696"/>
            <a:ext cx="314920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Content="1"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London</a:t>
            </a:r>
            <a:r>
              <a:rPr lang="it-IT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is</a:t>
            </a:r>
            <a:r>
              <a:rPr lang="it-IT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a major </a:t>
            </a:r>
            <a:r>
              <a:rPr lang="it-IT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tourist</a:t>
            </a:r>
            <a:r>
              <a:rPr lang="it-IT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attraction</a:t>
            </a:r>
            <a:endParaRPr lang="it-IT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464496"/>
          </a:xfr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attractions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are:</a:t>
            </a:r>
          </a:p>
          <a:p>
            <a:pPr marL="0" indent="0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-BIG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</a:p>
          <a:p>
            <a:pPr marL="0" indent="0"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-THE HOUSES OF PARLIAMENT 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BUCKINGHAM PALACE</a:t>
            </a:r>
          </a:p>
          <a:p>
            <a:pPr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EYE</a:t>
            </a:r>
          </a:p>
          <a:p>
            <a:pPr>
              <a:buFontTx/>
              <a:buChar char="-"/>
            </a:pP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museums</a:t>
            </a: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parks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305">
            <a:off x="7418468" y="4337890"/>
            <a:ext cx="1322659" cy="238691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030">
            <a:off x="5251243" y="5151478"/>
            <a:ext cx="2241769" cy="13795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958">
            <a:off x="4956537" y="4170280"/>
            <a:ext cx="1663930" cy="10833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71" y="2144237"/>
            <a:ext cx="1305690" cy="13712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451">
            <a:off x="6660232" y="3407800"/>
            <a:ext cx="1947757" cy="12961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793">
            <a:off x="3281874" y="5374106"/>
            <a:ext cx="1906961" cy="12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75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5400" dirty="0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The </a:t>
            </a:r>
            <a:r>
              <a:rPr lang="it-IT" sz="5400" dirty="0" smtClean="0">
                <a:ln cmpd="thickThin">
                  <a:solidFill>
                    <a:schemeClr val="tx1"/>
                  </a:solidFill>
                </a:ln>
                <a:gradFill>
                  <a:gsLst>
                    <a:gs pos="5200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Big Ben </a:t>
            </a:r>
            <a:r>
              <a:rPr lang="it-IT" sz="5400" dirty="0" err="1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isn’t</a:t>
            </a:r>
            <a:r>
              <a:rPr lang="it-IT" sz="5400" dirty="0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the clock on the </a:t>
            </a:r>
            <a:r>
              <a:rPr lang="it-IT" sz="5400" dirty="0" err="1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tower</a:t>
            </a:r>
            <a:r>
              <a:rPr lang="it-IT" sz="5400" dirty="0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, </a:t>
            </a:r>
            <a:r>
              <a:rPr lang="it-IT" sz="5400" dirty="0" err="1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but</a:t>
            </a:r>
            <a:r>
              <a:rPr lang="it-IT" sz="5400" dirty="0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just the </a:t>
            </a:r>
            <a:r>
              <a:rPr lang="it-IT" sz="5400" dirty="0" err="1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bell</a:t>
            </a:r>
            <a:r>
              <a:rPr lang="it-IT" sz="5400" dirty="0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inside </a:t>
            </a:r>
            <a:r>
              <a:rPr lang="it-IT" sz="5400" dirty="0" err="1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it</a:t>
            </a:r>
            <a:r>
              <a:rPr lang="it-IT" sz="5400" dirty="0" smtClean="0">
                <a:ln cmpd="thickThin">
                  <a:solidFill>
                    <a:schemeClr val="tx1"/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.</a:t>
            </a:r>
            <a:endParaRPr lang="it-IT" sz="5400" dirty="0">
              <a:ln cmpd="thickThin">
                <a:solidFill>
                  <a:schemeClr val="tx1"/>
                </a:solidFill>
              </a:ln>
              <a:gradFill>
                <a:gsLst>
                  <a:gs pos="5200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chemeClr val="tx2">
                    <a:lumMod val="90000"/>
                    <a:lumOff val="1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56992"/>
            <a:ext cx="1781175" cy="25622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15279"/>
            <a:ext cx="1481134" cy="26448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4" y="0"/>
            <a:ext cx="1344975" cy="17933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26" y="4280432"/>
            <a:ext cx="1971675" cy="23145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2" y="128627"/>
            <a:ext cx="1236272" cy="16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effectLst>
            <a:glow rad="63500">
              <a:schemeClr val="accent1">
                <a:satMod val="175000"/>
                <a:alpha val="40000"/>
              </a:schemeClr>
            </a:glow>
            <a:reflection blurRad="7620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The 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HOUSES 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OF PARLIAMENT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is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where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the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two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Houses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of the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Parliament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(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Houses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of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Commons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and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Lords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)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meet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for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political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 </a:t>
            </a:r>
            <a:r>
              <a:rPr lang="it-IT" sz="4400" dirty="0" err="1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purposes</a:t>
            </a:r>
            <a:r>
              <a:rPr lang="it-IT" sz="4400" dirty="0" smtClean="0">
                <a:ln cap="sq" cmpd="tri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rPr>
              <a:t>.</a:t>
            </a:r>
            <a:endParaRPr lang="it-IT" sz="4400" dirty="0">
              <a:ln cap="sq" cmpd="tri">
                <a:solidFill>
                  <a:schemeClr val="tx1"/>
                </a:solidFill>
                <a:bevel/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50800" dist="50800" dir="5400000" algn="ctr" rotWithShape="0">
                  <a:schemeClr val="tx2">
                    <a:lumMod val="90000"/>
                    <a:lumOff val="10000"/>
                  </a:scheme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199">
            <a:off x="6393073" y="4580963"/>
            <a:ext cx="2466975" cy="18478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598">
            <a:off x="3105461" y="3944230"/>
            <a:ext cx="2466975" cy="18478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63" y="3019401"/>
            <a:ext cx="2089726" cy="117024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197">
            <a:off x="539552" y="44333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5461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BUCKINGHAM PALACE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the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official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home of  the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British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Monarch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in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London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Every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morning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at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half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past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eleven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people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all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over the world come to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see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the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changing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of the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guards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The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guards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protect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the Queen.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They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wear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red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uniforms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black</a:t>
            </a:r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bearskin</a:t>
            </a:r>
            <a:endParaRPr lang="it-IT" dirty="0">
              <a:solidFill>
                <a:schemeClr val="tx2">
                  <a:lumMod val="90000"/>
                  <a:lumOff val="10000"/>
                </a:schemeClr>
              </a:solidFill>
              <a:effectLst>
                <a:glow rad="5461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97152"/>
            <a:ext cx="3947161" cy="16561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2" y="4630042"/>
            <a:ext cx="1389623" cy="20882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20" y="4300945"/>
            <a:ext cx="3070334" cy="22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1660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i="1" dirty="0" smtClean="0">
                <a:solidFill>
                  <a:schemeClr val="bg1"/>
                </a:solidFill>
              </a:rPr>
              <a:t>The LONDON EYE </a:t>
            </a:r>
            <a:r>
              <a:rPr lang="it-IT" sz="4800" i="1" dirty="0" err="1" smtClean="0">
                <a:solidFill>
                  <a:schemeClr val="bg1"/>
                </a:solidFill>
              </a:rPr>
              <a:t>was</a:t>
            </a:r>
            <a:r>
              <a:rPr lang="it-IT" sz="4800" i="1" dirty="0" smtClean="0">
                <a:solidFill>
                  <a:schemeClr val="bg1"/>
                </a:solidFill>
              </a:rPr>
              <a:t> </a:t>
            </a:r>
            <a:r>
              <a:rPr lang="it-IT" sz="4800" i="1" dirty="0" err="1" smtClean="0">
                <a:solidFill>
                  <a:schemeClr val="bg1"/>
                </a:solidFill>
              </a:rPr>
              <a:t>built</a:t>
            </a:r>
            <a:r>
              <a:rPr lang="it-IT" sz="4800" i="1" dirty="0" smtClean="0">
                <a:solidFill>
                  <a:schemeClr val="bg1"/>
                </a:solidFill>
              </a:rPr>
              <a:t> in 1999 and </a:t>
            </a:r>
            <a:r>
              <a:rPr lang="it-IT" sz="4800" i="1" dirty="0" err="1" smtClean="0">
                <a:solidFill>
                  <a:schemeClr val="bg1"/>
                </a:solidFill>
              </a:rPr>
              <a:t>it</a:t>
            </a:r>
            <a:r>
              <a:rPr lang="it-IT" sz="4800" i="1" dirty="0" smtClean="0">
                <a:solidFill>
                  <a:schemeClr val="bg1"/>
                </a:solidFill>
              </a:rPr>
              <a:t> </a:t>
            </a:r>
            <a:r>
              <a:rPr lang="it-IT" sz="4800" i="1" dirty="0" err="1" smtClean="0">
                <a:solidFill>
                  <a:schemeClr val="bg1"/>
                </a:solidFill>
              </a:rPr>
              <a:t>is</a:t>
            </a:r>
            <a:r>
              <a:rPr lang="it-IT" sz="4800" i="1" dirty="0" smtClean="0">
                <a:solidFill>
                  <a:schemeClr val="bg1"/>
                </a:solidFill>
              </a:rPr>
              <a:t> </a:t>
            </a:r>
            <a:r>
              <a:rPr lang="it-IT" sz="4800" i="1" dirty="0" smtClean="0">
                <a:solidFill>
                  <a:schemeClr val="bg1"/>
                </a:solidFill>
              </a:rPr>
              <a:t>a </a:t>
            </a:r>
            <a:r>
              <a:rPr lang="it-IT" sz="4800" i="1" dirty="0" err="1" smtClean="0">
                <a:solidFill>
                  <a:schemeClr val="bg1"/>
                </a:solidFill>
              </a:rPr>
              <a:t>giant</a:t>
            </a:r>
            <a:r>
              <a:rPr lang="it-IT" sz="4800" i="1" dirty="0" smtClean="0">
                <a:solidFill>
                  <a:schemeClr val="bg1"/>
                </a:solidFill>
              </a:rPr>
              <a:t> </a:t>
            </a:r>
            <a:r>
              <a:rPr lang="it-IT" sz="4800" i="1" dirty="0" err="1" smtClean="0">
                <a:solidFill>
                  <a:schemeClr val="bg1"/>
                </a:solidFill>
              </a:rPr>
              <a:t>wheel</a:t>
            </a:r>
            <a:r>
              <a:rPr lang="it-IT" sz="4800" i="1" dirty="0" smtClean="0">
                <a:solidFill>
                  <a:schemeClr val="bg1"/>
                </a:solidFill>
              </a:rPr>
              <a:t>. </a:t>
            </a:r>
            <a:r>
              <a:rPr lang="it-IT" sz="4800" i="1" dirty="0" err="1" smtClean="0">
                <a:solidFill>
                  <a:schemeClr val="bg1"/>
                </a:solidFill>
              </a:rPr>
              <a:t>It</a:t>
            </a:r>
            <a:r>
              <a:rPr lang="it-IT" sz="4800" i="1" dirty="0" smtClean="0">
                <a:solidFill>
                  <a:schemeClr val="bg1"/>
                </a:solidFill>
              </a:rPr>
              <a:t> </a:t>
            </a:r>
            <a:r>
              <a:rPr lang="it-IT" sz="4800" i="1" dirty="0" err="1" smtClean="0">
                <a:solidFill>
                  <a:schemeClr val="bg1"/>
                </a:solidFill>
              </a:rPr>
              <a:t>is</a:t>
            </a:r>
            <a:r>
              <a:rPr lang="it-IT" sz="4800" i="1" dirty="0" smtClean="0">
                <a:solidFill>
                  <a:schemeClr val="bg1"/>
                </a:solidFill>
              </a:rPr>
              <a:t> 170 m </a:t>
            </a:r>
            <a:r>
              <a:rPr lang="it-IT" sz="4800" i="1" dirty="0" smtClean="0">
                <a:solidFill>
                  <a:schemeClr val="bg1"/>
                </a:solidFill>
              </a:rPr>
              <a:t>high </a:t>
            </a:r>
            <a:r>
              <a:rPr lang="it-IT" sz="4800" i="1" dirty="0" smtClean="0">
                <a:solidFill>
                  <a:schemeClr val="bg1"/>
                </a:solidFill>
              </a:rPr>
              <a:t>and </a:t>
            </a:r>
            <a:r>
              <a:rPr lang="it-IT" sz="4800" i="1" dirty="0" err="1" smtClean="0">
                <a:solidFill>
                  <a:schemeClr val="bg1"/>
                </a:solidFill>
              </a:rPr>
              <a:t>you</a:t>
            </a:r>
            <a:r>
              <a:rPr lang="it-IT" sz="4800" i="1" dirty="0" smtClean="0">
                <a:solidFill>
                  <a:schemeClr val="bg1"/>
                </a:solidFill>
              </a:rPr>
              <a:t> can </a:t>
            </a:r>
            <a:r>
              <a:rPr lang="it-IT" sz="4800" i="1" dirty="0" err="1" smtClean="0">
                <a:solidFill>
                  <a:schemeClr val="bg1"/>
                </a:solidFill>
              </a:rPr>
              <a:t>see</a:t>
            </a:r>
            <a:r>
              <a:rPr lang="it-IT" sz="4800" i="1" dirty="0" smtClean="0">
                <a:solidFill>
                  <a:schemeClr val="bg1"/>
                </a:solidFill>
              </a:rPr>
              <a:t> a beautiful </a:t>
            </a:r>
            <a:r>
              <a:rPr lang="it-IT" sz="4800" i="1" dirty="0" err="1" smtClean="0">
                <a:solidFill>
                  <a:schemeClr val="bg1"/>
                </a:solidFill>
              </a:rPr>
              <a:t>London</a:t>
            </a:r>
            <a:r>
              <a:rPr lang="it-IT" sz="4800" i="1" dirty="0" smtClean="0">
                <a:solidFill>
                  <a:schemeClr val="bg1"/>
                </a:solidFill>
              </a:rPr>
              <a:t> skyline from the top.</a:t>
            </a:r>
            <a:endParaRPr lang="it-IT" sz="4800" i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32441"/>
            <a:ext cx="2880320" cy="19167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60790"/>
            <a:ext cx="1601251" cy="2204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9050"/>
            <a:ext cx="2575558" cy="17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parks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are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Hyde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Park,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where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people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love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swimming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fishing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St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James’s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with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birds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and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squirrels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Greenwich park. People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often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have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lunch in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these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parks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spend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it-IT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their</a:t>
            </a:r>
            <a:r>
              <a:rPr lang="it-IT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free time.</a:t>
            </a:r>
            <a:endParaRPr lang="it-IT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53" y="4816852"/>
            <a:ext cx="2390775" cy="1914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375">
            <a:off x="6370996" y="4421488"/>
            <a:ext cx="2659229" cy="11111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691">
            <a:off x="483192" y="4824948"/>
            <a:ext cx="2813000" cy="1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  <a:effectLst>
            <a:outerShdw blurRad="50800" dist="50800" dir="5400000" algn="ctr" rotWithShape="0">
              <a:schemeClr val="tx2">
                <a:lumMod val="90000"/>
                <a:lumOff val="1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  <a:effectLst/>
              </a:rPr>
              <a:t>The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most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important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museums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smtClean="0">
                <a:solidFill>
                  <a:schemeClr val="bg1"/>
                </a:solidFill>
                <a:effectLst/>
              </a:rPr>
              <a:t>are 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/>
              </a:rPr>
              <a:t>Madame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Tussad’s</a:t>
            </a:r>
            <a:r>
              <a:rPr lang="it-IT" dirty="0">
                <a:solidFill>
                  <a:schemeClr val="bg1"/>
                </a:solidFill>
              </a:rPr>
              <a:t>: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smtClean="0">
                <a:solidFill>
                  <a:schemeClr val="bg1"/>
                </a:solidFill>
                <a:effectLst/>
              </a:rPr>
              <a:t>in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this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museum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there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are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wax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statues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famous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people</a:t>
            </a:r>
            <a:r>
              <a:rPr lang="it-IT" dirty="0" smtClean="0">
                <a:solidFill>
                  <a:schemeClr val="bg1"/>
                </a:solidFill>
                <a:effectLst/>
              </a:rPr>
              <a:t>;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British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Museum</a:t>
            </a:r>
            <a:r>
              <a:rPr lang="it-IT" dirty="0" smtClean="0">
                <a:solidFill>
                  <a:schemeClr val="bg1"/>
                </a:solidFill>
                <a:effectLst/>
              </a:rPr>
              <a:t>: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it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contains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collections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mummified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skeletons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Greek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sculptures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from the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Parthenon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in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Athens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;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/>
              </a:rPr>
              <a:t>The National </a:t>
            </a:r>
            <a:r>
              <a:rPr lang="it-IT" dirty="0" smtClean="0">
                <a:solidFill>
                  <a:schemeClr val="bg1"/>
                </a:solidFill>
                <a:effectLst/>
              </a:rPr>
              <a:t>Gallery: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it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is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one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of </a:t>
            </a:r>
            <a:r>
              <a:rPr lang="it-IT" dirty="0" smtClean="0">
                <a:solidFill>
                  <a:schemeClr val="bg1"/>
                </a:solidFill>
                <a:effectLst/>
              </a:rPr>
              <a:t>the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most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important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dirty="0" smtClean="0">
                <a:solidFill>
                  <a:schemeClr val="bg1"/>
                </a:solidFill>
                <a:effectLst/>
              </a:rPr>
              <a:t>art </a:t>
            </a:r>
            <a:r>
              <a:rPr lang="it-IT" dirty="0" err="1" smtClean="0">
                <a:solidFill>
                  <a:schemeClr val="bg1"/>
                </a:solidFill>
                <a:effectLst/>
              </a:rPr>
              <a:t>galleries</a:t>
            </a:r>
            <a:r>
              <a:rPr lang="it-IT" dirty="0" smtClean="0">
                <a:solidFill>
                  <a:schemeClr val="bg1"/>
                </a:solidFill>
                <a:effectLst/>
              </a:rPr>
              <a:t> in the world.</a:t>
            </a:r>
            <a:endParaRPr lang="it-IT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01208"/>
            <a:ext cx="2016224" cy="15121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1922688" cy="14401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16" y="620688"/>
            <a:ext cx="211495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6600" b="1" i="1" dirty="0" smtClean="0">
                <a:solidFill>
                  <a:srgbClr val="00206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it-IT" sz="6600" b="1" i="1" dirty="0" smtClean="0">
                <a:solidFill>
                  <a:srgbClr val="002060"/>
                </a:solidFill>
              </a:rPr>
              <a:t>           THE END</a:t>
            </a:r>
          </a:p>
          <a:p>
            <a:pPr marL="0" indent="0">
              <a:buNone/>
            </a:pPr>
            <a:r>
              <a:rPr lang="it-IT" sz="6600" b="1" i="1" dirty="0" smtClean="0">
                <a:solidFill>
                  <a:srgbClr val="002060"/>
                </a:solidFill>
              </a:rPr>
              <a:t>             </a:t>
            </a:r>
            <a:r>
              <a:rPr lang="it-IT" sz="6600" b="1" i="1" dirty="0" smtClean="0">
                <a:solidFill>
                  <a:schemeClr val="bg1"/>
                </a:solidFill>
              </a:rPr>
              <a:t>Bye Bye</a:t>
            </a:r>
          </a:p>
          <a:p>
            <a:pPr marL="0" indent="0">
              <a:buNone/>
            </a:pPr>
            <a:r>
              <a:rPr lang="it-IT" sz="6600" b="1" i="1" dirty="0">
                <a:solidFill>
                  <a:schemeClr val="bg1"/>
                </a:solidFill>
              </a:rPr>
              <a:t> </a:t>
            </a:r>
            <a:r>
              <a:rPr lang="it-IT" sz="6600" b="1" i="1" dirty="0" smtClean="0">
                <a:solidFill>
                  <a:schemeClr val="bg1"/>
                </a:solidFill>
              </a:rPr>
              <a:t>                        </a:t>
            </a:r>
            <a:r>
              <a:rPr lang="it-IT" sz="2400" b="1" i="1" dirty="0" smtClean="0">
                <a:solidFill>
                  <a:schemeClr val="bg1"/>
                </a:solidFill>
              </a:rPr>
              <a:t>Cristiana Paglietta IA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26735"/>
            <a:ext cx="960115" cy="10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3">
      <a:dk1>
        <a:srgbClr val="FF0000"/>
      </a:dk1>
      <a:lt1>
        <a:sysClr val="window" lastClr="FFFFFF"/>
      </a:lt1>
      <a:dk2>
        <a:srgbClr val="002060"/>
      </a:dk2>
      <a:lt2>
        <a:srgbClr val="C00000"/>
      </a:lt2>
      <a:accent1>
        <a:srgbClr val="002060"/>
      </a:accent1>
      <a:accent2>
        <a:srgbClr val="FF0000"/>
      </a:accent2>
      <a:accent3>
        <a:srgbClr val="F2F2F2"/>
      </a:accent3>
      <a:accent4>
        <a:srgbClr val="FF0000"/>
      </a:accent4>
      <a:accent5>
        <a:srgbClr val="002060"/>
      </a:accent5>
      <a:accent6>
        <a:srgbClr val="FF0000"/>
      </a:accent6>
      <a:hlink>
        <a:srgbClr val="FFFFFF"/>
      </a:hlink>
      <a:folHlink>
        <a:srgbClr val="002060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283</Words>
  <Application>Microsoft Office PowerPoint</Application>
  <PresentationFormat>Presentazione su schermo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 Hi! </vt:lpstr>
      <vt:lpstr>London is a major tourist attraction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Hi!</dc:title>
  <dc:creator>Nsebina</dc:creator>
  <cp:lastModifiedBy>Arianna</cp:lastModifiedBy>
  <cp:revision>12</cp:revision>
  <dcterms:created xsi:type="dcterms:W3CDTF">2012-05-04T11:35:18Z</dcterms:created>
  <dcterms:modified xsi:type="dcterms:W3CDTF">2012-05-06T15:00:36Z</dcterms:modified>
</cp:coreProperties>
</file>