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The capital of England is London.</a:t>
            </a:r>
            <a:br>
              <a:rPr lang="it-IT" dirty="0" smtClean="0"/>
            </a:br>
            <a:endParaRPr lang="it-IT" dirty="0"/>
          </a:p>
        </p:txBody>
      </p:sp>
      <p:pic>
        <p:nvPicPr>
          <p:cNvPr id="6" name="Segnaposto contenuto 5" descr="londra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28794" y="1928802"/>
            <a:ext cx="5370056" cy="4389437"/>
          </a:xfrm>
        </p:spPr>
      </p:pic>
    </p:spTree>
  </p:cSld>
  <p:clrMapOvr>
    <a:masterClrMapping/>
  </p:clrMapOvr>
  <p:transition advClick="0" advTm="8000">
    <p:fade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98998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Tower</a:t>
            </a:r>
            <a:r>
              <a:rPr lang="it-IT" dirty="0" smtClean="0"/>
              <a:t> of London is a </a:t>
            </a:r>
            <a:r>
              <a:rPr lang="it-IT" dirty="0" err="1" smtClean="0"/>
              <a:t>historic</a:t>
            </a:r>
            <a:r>
              <a:rPr lang="it-IT" dirty="0" smtClean="0"/>
              <a:t> </a:t>
            </a:r>
            <a:r>
              <a:rPr lang="it-IT" dirty="0" err="1" smtClean="0"/>
              <a:t>tower</a:t>
            </a:r>
            <a:r>
              <a:rPr lang="it-IT" dirty="0" smtClean="0"/>
              <a:t> and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in the </a:t>
            </a:r>
            <a:r>
              <a:rPr lang="it-IT" dirty="0" err="1" smtClean="0"/>
              <a:t>centre</a:t>
            </a:r>
            <a:r>
              <a:rPr lang="it-IT" dirty="0" smtClean="0"/>
              <a:t> of London.</a:t>
            </a:r>
            <a:endParaRPr lang="it-IT" dirty="0"/>
          </a:p>
        </p:txBody>
      </p:sp>
      <p:pic>
        <p:nvPicPr>
          <p:cNvPr id="4" name="Segnaposto contenuto 3" descr="tower of londo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86050" y="3286124"/>
            <a:ext cx="3162313" cy="2380892"/>
          </a:xfrm>
        </p:spPr>
      </p:pic>
    </p:spTree>
  </p:cSld>
  <p:clrMapOvr>
    <a:masterClrMapping/>
  </p:clrMapOvr>
  <p:transition advClick="0" advTm="800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2071678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There</a:t>
            </a:r>
            <a:r>
              <a:rPr lang="it-IT" dirty="0" smtClean="0"/>
              <a:t> is, </a:t>
            </a:r>
            <a:r>
              <a:rPr lang="it-IT" dirty="0" err="1" smtClean="0"/>
              <a:t>besides</a:t>
            </a:r>
            <a:r>
              <a:rPr lang="it-IT" dirty="0" smtClean="0"/>
              <a:t>, the National </a:t>
            </a:r>
            <a:r>
              <a:rPr lang="it-IT" dirty="0" err="1" smtClean="0"/>
              <a:t>Gallery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is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 art </a:t>
            </a:r>
            <a:r>
              <a:rPr lang="it-IT" dirty="0" err="1" smtClean="0"/>
              <a:t>gallery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4" name="Segnaposto contenuto 3" descr="national gallery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357422" y="3143248"/>
            <a:ext cx="3805255" cy="2850268"/>
          </a:xfrm>
        </p:spPr>
      </p:pic>
    </p:spTree>
  </p:cSld>
  <p:clrMapOvr>
    <a:masterClrMapping/>
  </p:clrMapOvr>
  <p:transition advClick="0" advTm="8000"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206142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British</a:t>
            </a:r>
            <a:r>
              <a:rPr lang="it-IT" dirty="0" smtClean="0"/>
              <a:t> </a:t>
            </a:r>
            <a:r>
              <a:rPr lang="it-IT" dirty="0" err="1" smtClean="0"/>
              <a:t>Museum</a:t>
            </a:r>
            <a:r>
              <a:rPr lang="it-IT" dirty="0" smtClean="0"/>
              <a:t> </a:t>
            </a:r>
            <a:r>
              <a:rPr lang="it-IT" dirty="0" err="1" smtClean="0"/>
              <a:t>contains</a:t>
            </a:r>
            <a:r>
              <a:rPr lang="it-IT" dirty="0" smtClean="0"/>
              <a:t> the </a:t>
            </a:r>
            <a:r>
              <a:rPr lang="it-IT" dirty="0" err="1" smtClean="0"/>
              <a:t>Greek</a:t>
            </a:r>
            <a:r>
              <a:rPr lang="it-IT" dirty="0" smtClean="0"/>
              <a:t> </a:t>
            </a:r>
            <a:r>
              <a:rPr lang="it-IT" dirty="0" err="1" smtClean="0"/>
              <a:t>sculptures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the Pantheon.</a:t>
            </a:r>
            <a:endParaRPr lang="it-IT" dirty="0"/>
          </a:p>
        </p:txBody>
      </p:sp>
      <p:pic>
        <p:nvPicPr>
          <p:cNvPr id="4" name="Segnaposto contenuto 3" descr="british museum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28860" y="3000372"/>
            <a:ext cx="3448065" cy="2582721"/>
          </a:xfrm>
        </p:spPr>
      </p:pic>
    </p:spTree>
  </p:cSld>
  <p:clrMapOvr>
    <a:masterClrMapping/>
  </p:clrMapOvr>
  <p:transition advClick="0" advTm="8000"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321468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Credits</a:t>
            </a:r>
            <a:r>
              <a:rPr lang="it-IT" dirty="0" smtClean="0"/>
              <a:t>: Adolfo Pagano 1A</a:t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got</a:t>
            </a:r>
            <a:r>
              <a:rPr lang="it-IT" dirty="0" smtClean="0"/>
              <a:t> 5 </a:t>
            </a:r>
            <a:r>
              <a:rPr lang="it-IT" dirty="0" err="1" smtClean="0"/>
              <a:t>airports</a:t>
            </a:r>
            <a:r>
              <a:rPr lang="it-IT" dirty="0" smtClean="0"/>
              <a:t> and the </a:t>
            </a:r>
            <a:r>
              <a:rPr lang="it-IT" dirty="0" err="1" smtClean="0"/>
              <a:t>biggest</a:t>
            </a:r>
            <a:r>
              <a:rPr lang="it-IT" dirty="0" smtClean="0"/>
              <a:t> </a:t>
            </a:r>
            <a:r>
              <a:rPr lang="it-IT" dirty="0" err="1" smtClean="0"/>
              <a:t>airport</a:t>
            </a:r>
            <a:r>
              <a:rPr lang="it-IT" dirty="0" smtClean="0"/>
              <a:t> is Heathrow.</a:t>
            </a:r>
            <a:endParaRPr lang="it-IT" dirty="0"/>
          </a:p>
        </p:txBody>
      </p:sp>
      <p:pic>
        <p:nvPicPr>
          <p:cNvPr id="4" name="Segnaposto contenuto 3" descr="heathrow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14546" y="2643182"/>
            <a:ext cx="3929081" cy="3050816"/>
          </a:xfrm>
        </p:spPr>
      </p:pic>
    </p:spTree>
  </p:cSld>
  <p:clrMapOvr>
    <a:masterClrMapping/>
  </p:clrMapOvr>
  <p:transition advClick="0" advTm="800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famous</a:t>
            </a:r>
            <a:r>
              <a:rPr lang="it-IT" dirty="0" smtClean="0"/>
              <a:t> </a:t>
            </a:r>
            <a:r>
              <a:rPr lang="it-IT" dirty="0" err="1" smtClean="0"/>
              <a:t>attractions</a:t>
            </a:r>
            <a:r>
              <a:rPr lang="it-IT" dirty="0" smtClean="0"/>
              <a:t> are: the </a:t>
            </a:r>
            <a:r>
              <a:rPr lang="it-IT" dirty="0" err="1" smtClean="0"/>
              <a:t>Houses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Parliament</a:t>
            </a:r>
            <a:r>
              <a:rPr lang="it-IT" dirty="0" smtClean="0"/>
              <a:t>,</a:t>
            </a:r>
            <a:endParaRPr lang="it-IT" dirty="0"/>
          </a:p>
        </p:txBody>
      </p:sp>
      <p:pic>
        <p:nvPicPr>
          <p:cNvPr id="4" name="Segnaposto contenuto 3" descr="houses of parliamen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28860" y="2928934"/>
            <a:ext cx="3687388" cy="2596363"/>
          </a:xfrm>
        </p:spPr>
      </p:pic>
    </p:spTree>
  </p:cSld>
  <p:clrMapOvr>
    <a:masterClrMapping/>
  </p:clrMapOvr>
  <p:transition advClick="0" advTm="8000"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/>
          <a:lstStyle/>
          <a:p>
            <a:r>
              <a:rPr lang="it-IT" dirty="0" smtClean="0"/>
              <a:t>The Big Ben,</a:t>
            </a:r>
            <a:endParaRPr lang="it-IT" dirty="0"/>
          </a:p>
        </p:txBody>
      </p:sp>
      <p:pic>
        <p:nvPicPr>
          <p:cNvPr id="4" name="Segnaposto contenuto 3" descr="big be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71736" y="2571744"/>
            <a:ext cx="3695717" cy="2959518"/>
          </a:xfrm>
        </p:spPr>
      </p:pic>
    </p:spTree>
  </p:cSld>
  <p:clrMapOvr>
    <a:masterClrMapping/>
  </p:clrMapOvr>
  <p:transition advClick="0" advTm="8000"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smtClean="0"/>
              <a:t>Buckingham </a:t>
            </a:r>
            <a:r>
              <a:rPr lang="it-IT" dirty="0" smtClean="0"/>
              <a:t>Palace.</a:t>
            </a:r>
            <a:endParaRPr lang="it-IT" dirty="0"/>
          </a:p>
        </p:txBody>
      </p:sp>
      <p:pic>
        <p:nvPicPr>
          <p:cNvPr id="4" name="Segnaposto contenuto 3" descr="buckingam palac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00298" y="2714620"/>
            <a:ext cx="3481403" cy="2787896"/>
          </a:xfrm>
        </p:spPr>
      </p:pic>
    </p:spTree>
  </p:cSld>
  <p:clrMapOvr>
    <a:masterClrMapping/>
  </p:clrMapOvr>
  <p:transition advClick="0" advTm="8000"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famous</a:t>
            </a:r>
            <a:r>
              <a:rPr lang="it-IT" dirty="0" smtClean="0"/>
              <a:t> </a:t>
            </a:r>
            <a:r>
              <a:rPr lang="it-IT" dirty="0" err="1" smtClean="0"/>
              <a:t>parks</a:t>
            </a:r>
            <a:r>
              <a:rPr lang="it-IT" dirty="0" smtClean="0"/>
              <a:t> are: </a:t>
            </a:r>
            <a:r>
              <a:rPr lang="it-IT" dirty="0" err="1" smtClean="0"/>
              <a:t>Hyde</a:t>
            </a:r>
            <a:r>
              <a:rPr lang="it-IT" dirty="0" smtClean="0"/>
              <a:t> </a:t>
            </a:r>
            <a:r>
              <a:rPr lang="it-IT" dirty="0" smtClean="0"/>
              <a:t>Park,</a:t>
            </a:r>
            <a:endParaRPr lang="it-IT" dirty="0"/>
          </a:p>
        </p:txBody>
      </p:sp>
      <p:pic>
        <p:nvPicPr>
          <p:cNvPr id="4" name="Segnaposto contenuto 3" descr="hide par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85984" y="2500306"/>
            <a:ext cx="4162445" cy="3117816"/>
          </a:xfrm>
        </p:spPr>
      </p:pic>
    </p:spTree>
  </p:cSld>
  <p:clrMapOvr>
    <a:masterClrMapping/>
  </p:clrMapOvr>
  <p:transition advClick="0" advTm="8000"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/>
          <a:lstStyle/>
          <a:p>
            <a:r>
              <a:rPr lang="it-IT" dirty="0" smtClean="0"/>
              <a:t>St. James Park,</a:t>
            </a:r>
            <a:endParaRPr lang="it-IT" dirty="0"/>
          </a:p>
        </p:txBody>
      </p:sp>
      <p:pic>
        <p:nvPicPr>
          <p:cNvPr id="4" name="Segnaposto contenuto 3" descr="st james par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43108" y="2786058"/>
            <a:ext cx="4080560" cy="2715427"/>
          </a:xfrm>
        </p:spPr>
      </p:pic>
    </p:spTree>
  </p:cSld>
  <p:clrMapOvr>
    <a:masterClrMapping/>
  </p:clrMapOvr>
  <p:transition advClick="0" advTm="8000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Greenwich</a:t>
            </a:r>
            <a:r>
              <a:rPr lang="it-IT" dirty="0" smtClean="0"/>
              <a:t> Park.</a:t>
            </a:r>
            <a:endParaRPr lang="it-IT" dirty="0"/>
          </a:p>
        </p:txBody>
      </p:sp>
      <p:pic>
        <p:nvPicPr>
          <p:cNvPr id="4" name="Segnaposto contenuto 3" descr="greenwich par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28860" y="2643182"/>
            <a:ext cx="3638566" cy="2529412"/>
          </a:xfrm>
        </p:spPr>
      </p:pic>
    </p:spTree>
  </p:cSld>
  <p:clrMapOvr>
    <a:masterClrMapping/>
  </p:clrMapOvr>
  <p:transition advClick="0" advTm="8000"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The London </a:t>
            </a:r>
            <a:r>
              <a:rPr lang="it-IT" dirty="0" err="1" smtClean="0"/>
              <a:t>Eye</a:t>
            </a:r>
            <a:r>
              <a:rPr lang="it-IT" dirty="0" smtClean="0"/>
              <a:t> is a </a:t>
            </a:r>
            <a:r>
              <a:rPr lang="it-IT" dirty="0" err="1" smtClean="0"/>
              <a:t>giant</a:t>
            </a:r>
            <a:r>
              <a:rPr lang="it-IT" dirty="0" smtClean="0"/>
              <a:t> </a:t>
            </a:r>
            <a:r>
              <a:rPr lang="it-IT" dirty="0" err="1" smtClean="0"/>
              <a:t>wheel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4" name="Segnaposto contenuto 3" descr="london ey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28860" y="2714620"/>
            <a:ext cx="3973208" cy="2643989"/>
          </a:xfrm>
        </p:spPr>
      </p:pic>
    </p:spTree>
  </p:cSld>
  <p:clrMapOvr>
    <a:masterClrMapping/>
  </p:clrMapOvr>
  <p:transition advClick="0" advTm="8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</TotalTime>
  <Words>106</Words>
  <Application>Microsoft Office PowerPoint</Application>
  <PresentationFormat>Presentazione su schermo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Equinozio</vt:lpstr>
      <vt:lpstr>The capital of England is London. </vt:lpstr>
      <vt:lpstr>It has got 5 airports and the biggest airport is Heathrow.</vt:lpstr>
      <vt:lpstr>The most famous attractions are: the Houses of Parliament,</vt:lpstr>
      <vt:lpstr>The Big Ben,</vt:lpstr>
      <vt:lpstr>The Buckingham Palace.</vt:lpstr>
      <vt:lpstr>The most famous parks are: Hyde Park,</vt:lpstr>
      <vt:lpstr>St. James Park,</vt:lpstr>
      <vt:lpstr>Greenwich Park.</vt:lpstr>
      <vt:lpstr>The London Eye is a giant wheel.</vt:lpstr>
      <vt:lpstr>The Tower of London is a historic tower and it is in the centre of London.</vt:lpstr>
      <vt:lpstr>There is, besides, the National Gallery that is an important art gallery.</vt:lpstr>
      <vt:lpstr>The British Museum contains the Greek sculptures from the Pantheon.</vt:lpstr>
      <vt:lpstr>    Credits: Adolfo Pagano 1A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capital of England is London </dc:title>
  <dc:creator>Utente</dc:creator>
  <cp:lastModifiedBy>Arianna</cp:lastModifiedBy>
  <cp:revision>13</cp:revision>
  <dcterms:created xsi:type="dcterms:W3CDTF">2012-04-30T15:38:22Z</dcterms:created>
  <dcterms:modified xsi:type="dcterms:W3CDTF">2012-05-06T14:54:20Z</dcterms:modified>
</cp:coreProperties>
</file>