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57" r:id="rId3"/>
    <p:sldId id="258" r:id="rId4"/>
    <p:sldId id="259" r:id="rId5"/>
    <p:sldId id="271" r:id="rId6"/>
    <p:sldId id="260" r:id="rId7"/>
    <p:sldId id="261" r:id="rId8"/>
    <p:sldId id="272" r:id="rId9"/>
    <p:sldId id="262" r:id="rId10"/>
    <p:sldId id="263" r:id="rId11"/>
    <p:sldId id="273" r:id="rId12"/>
    <p:sldId id="264" r:id="rId13"/>
    <p:sldId id="265" r:id="rId14"/>
    <p:sldId id="274" r:id="rId15"/>
    <p:sldId id="266" r:id="rId16"/>
    <p:sldId id="267" r:id="rId17"/>
    <p:sldId id="275" r:id="rId18"/>
    <p:sldId id="268" r:id="rId19"/>
    <p:sldId id="276" r:id="rId20"/>
    <p:sldId id="269"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p:scale>
          <a:sx n="70" d="100"/>
          <a:sy n="70" d="100"/>
        </p:scale>
        <p:origin x="-2814" y="-978"/>
      </p:cViewPr>
      <p:guideLst>
        <p:guide orient="horz" pos="2160"/>
        <p:guide pos="2880"/>
      </p:guideLst>
    </p:cSldViewPr>
  </p:slideViewPr>
  <p:outlineViewPr>
    <p:cViewPr>
      <p:scale>
        <a:sx n="33" d="100"/>
        <a:sy n="33" d="100"/>
      </p:scale>
      <p:origin x="0" y="12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gif"/></Relationships>
</file>

<file path=ppt/diagrams/_rels/drawing1.xml.rels><?xml version="1.0" encoding="UTF-8" standalone="yes"?>
<Relationships xmlns="http://schemas.openxmlformats.org/package/2006/relationships"><Relationship Id="rId1" Type="http://schemas.openxmlformats.org/officeDocument/2006/relationships/image" Target="../media/image2.g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C308D-2870-494C-8461-2EDEE114F549}" type="doc">
      <dgm:prSet loTypeId="urn:microsoft.com/office/officeart/2005/8/layout/radial2" loCatId="relationship" qsTypeId="urn:microsoft.com/office/officeart/2005/8/quickstyle/3d7" qsCatId="3D" csTypeId="urn:microsoft.com/office/officeart/2005/8/colors/colorful5" csCatId="colorful" phldr="1"/>
      <dgm:spPr/>
      <dgm:t>
        <a:bodyPr/>
        <a:lstStyle/>
        <a:p>
          <a:endParaRPr lang="it-IT"/>
        </a:p>
      </dgm:t>
    </dgm:pt>
    <dgm:pt modelId="{4922EC29-A760-4CA3-932A-316FF39C9F6A}">
      <dgm:prSet phldrT="[Testo]" custT="1"/>
      <dgm:spPr/>
      <dgm:t>
        <a:bodyPr/>
        <a:lstStyle/>
        <a:p>
          <a:r>
            <a:rPr lang="it-IT" sz="2000" dirty="0" smtClean="0"/>
            <a:t>BORDERS ,</a:t>
          </a:r>
          <a:br>
            <a:rPr lang="it-IT" sz="2000" dirty="0" smtClean="0"/>
          </a:br>
          <a:r>
            <a:rPr lang="it-IT" sz="2000" dirty="0" smtClean="0"/>
            <a:t>CAPITAL AND </a:t>
          </a:r>
        </a:p>
        <a:p>
          <a:r>
            <a:rPr lang="it-IT" sz="2000" dirty="0" smtClean="0"/>
            <a:t>RIVER</a:t>
          </a:r>
        </a:p>
      </dgm:t>
    </dgm:pt>
    <dgm:pt modelId="{D7F99A6E-185F-4BBB-B67E-BD20A4338942}" type="parTrans" cxnId="{6AE8ECCF-056D-4D87-A822-18D3E35F6591}">
      <dgm:prSet/>
      <dgm:spPr/>
      <dgm:t>
        <a:bodyPr/>
        <a:lstStyle/>
        <a:p>
          <a:endParaRPr lang="it-IT" dirty="0"/>
        </a:p>
      </dgm:t>
    </dgm:pt>
    <dgm:pt modelId="{2833536E-6417-4685-9D16-C82FE31D0F53}" type="sibTrans" cxnId="{6AE8ECCF-056D-4D87-A822-18D3E35F6591}">
      <dgm:prSet/>
      <dgm:spPr/>
      <dgm:t>
        <a:bodyPr/>
        <a:lstStyle/>
        <a:p>
          <a:endParaRPr lang="it-IT"/>
        </a:p>
      </dgm:t>
    </dgm:pt>
    <dgm:pt modelId="{5122F98E-B1D5-43DA-9C02-B970C25B8156}">
      <dgm:prSet phldrT="[Testo]" custT="1"/>
      <dgm:spPr/>
      <dgm:t>
        <a:bodyPr/>
        <a:lstStyle/>
        <a:p>
          <a:r>
            <a:rPr lang="it-IT" sz="2000" dirty="0" smtClean="0"/>
            <a:t>SCOTLAND/NORTH - WALES/SOUTH-WEST</a:t>
          </a:r>
          <a:endParaRPr lang="it-IT" sz="2000" dirty="0"/>
        </a:p>
      </dgm:t>
    </dgm:pt>
    <dgm:pt modelId="{4C8235D7-021D-4AE6-B1BB-0FCED221BEDC}" type="parTrans" cxnId="{1308CDDE-8E59-4102-B07A-1AF2C504BBD1}">
      <dgm:prSet/>
      <dgm:spPr/>
      <dgm:t>
        <a:bodyPr/>
        <a:lstStyle/>
        <a:p>
          <a:endParaRPr lang="it-IT"/>
        </a:p>
      </dgm:t>
    </dgm:pt>
    <dgm:pt modelId="{F094947D-2F95-4A29-ACB3-F7C14E784878}" type="sibTrans" cxnId="{1308CDDE-8E59-4102-B07A-1AF2C504BBD1}">
      <dgm:prSet/>
      <dgm:spPr/>
      <dgm:t>
        <a:bodyPr/>
        <a:lstStyle/>
        <a:p>
          <a:endParaRPr lang="it-IT"/>
        </a:p>
      </dgm:t>
    </dgm:pt>
    <dgm:pt modelId="{1AB91E0A-663C-4483-AB94-361B40EB10CB}">
      <dgm:prSet phldrT="[Testo]" custT="1"/>
      <dgm:spPr/>
      <dgm:t>
        <a:bodyPr/>
        <a:lstStyle/>
        <a:p>
          <a:r>
            <a:rPr lang="it-IT" sz="2000" dirty="0" smtClean="0"/>
            <a:t>LONDON</a:t>
          </a:r>
          <a:endParaRPr lang="it-IT" sz="2000" dirty="0"/>
        </a:p>
      </dgm:t>
    </dgm:pt>
    <dgm:pt modelId="{B496C431-BC25-4A08-8F38-8C38CCD433C0}" type="parTrans" cxnId="{F413160A-36E0-46AB-8683-FCE41315C763}">
      <dgm:prSet/>
      <dgm:spPr/>
      <dgm:t>
        <a:bodyPr/>
        <a:lstStyle/>
        <a:p>
          <a:endParaRPr lang="it-IT"/>
        </a:p>
      </dgm:t>
    </dgm:pt>
    <dgm:pt modelId="{57691FD9-7C81-4954-9A02-FD505301F99C}" type="sibTrans" cxnId="{F413160A-36E0-46AB-8683-FCE41315C763}">
      <dgm:prSet/>
      <dgm:spPr/>
      <dgm:t>
        <a:bodyPr/>
        <a:lstStyle/>
        <a:p>
          <a:endParaRPr lang="it-IT"/>
        </a:p>
      </dgm:t>
    </dgm:pt>
    <dgm:pt modelId="{16763F65-A103-4349-B091-97A76E6B9726}">
      <dgm:prSet phldrT="[Testo]" custT="1"/>
      <dgm:spPr/>
      <dgm:t>
        <a:bodyPr/>
        <a:lstStyle/>
        <a:p>
          <a:r>
            <a:rPr lang="it-IT" sz="2000" dirty="0" smtClean="0"/>
            <a:t>POLITICAL AND</a:t>
          </a:r>
          <a:br>
            <a:rPr lang="it-IT" sz="2000" dirty="0" smtClean="0"/>
          </a:br>
          <a:r>
            <a:rPr lang="it-IT" sz="2000" dirty="0" smtClean="0"/>
            <a:t>RELIGION</a:t>
          </a:r>
        </a:p>
      </dgm:t>
    </dgm:pt>
    <dgm:pt modelId="{7CC0411F-7228-4044-B3E2-643FB156B5F7}" type="parTrans" cxnId="{C934348D-CA42-4648-B629-805A921382E2}">
      <dgm:prSet/>
      <dgm:spPr/>
      <dgm:t>
        <a:bodyPr/>
        <a:lstStyle/>
        <a:p>
          <a:endParaRPr lang="it-IT" dirty="0"/>
        </a:p>
      </dgm:t>
    </dgm:pt>
    <dgm:pt modelId="{571D00E9-1D38-4CFC-92F8-65D6CCC28C4D}" type="sibTrans" cxnId="{C934348D-CA42-4648-B629-805A921382E2}">
      <dgm:prSet/>
      <dgm:spPr/>
      <dgm:t>
        <a:bodyPr/>
        <a:lstStyle/>
        <a:p>
          <a:endParaRPr lang="it-IT"/>
        </a:p>
      </dgm:t>
    </dgm:pt>
    <dgm:pt modelId="{080F9F0A-AC72-40C7-9684-87410FC34F5F}">
      <dgm:prSet phldrT="[Testo]" custT="1"/>
      <dgm:spPr/>
      <dgm:t>
        <a:bodyPr/>
        <a:lstStyle/>
        <a:p>
          <a:r>
            <a:rPr lang="it-IT" sz="2000" dirty="0" smtClean="0"/>
            <a:t>QUEEN ELIZABETH II</a:t>
          </a:r>
          <a:endParaRPr lang="it-IT" sz="2000" dirty="0"/>
        </a:p>
      </dgm:t>
    </dgm:pt>
    <dgm:pt modelId="{1F7F97BB-ED4B-4A72-BCC8-1EF4D0C17AA4}" type="parTrans" cxnId="{6EA4E1AF-DAE4-4148-AE7B-ECD07612B4BF}">
      <dgm:prSet/>
      <dgm:spPr/>
      <dgm:t>
        <a:bodyPr/>
        <a:lstStyle/>
        <a:p>
          <a:endParaRPr lang="it-IT"/>
        </a:p>
      </dgm:t>
    </dgm:pt>
    <dgm:pt modelId="{7DB874AD-D289-4085-B95D-372447468E88}" type="sibTrans" cxnId="{6EA4E1AF-DAE4-4148-AE7B-ECD07612B4BF}">
      <dgm:prSet/>
      <dgm:spPr/>
      <dgm:t>
        <a:bodyPr/>
        <a:lstStyle/>
        <a:p>
          <a:endParaRPr lang="it-IT"/>
        </a:p>
      </dgm:t>
    </dgm:pt>
    <dgm:pt modelId="{DAB6F131-33CE-44B3-A4F4-9F486CB4FA46}">
      <dgm:prSet phldrT="[Testo]" custT="1"/>
      <dgm:spPr/>
      <dgm:t>
        <a:bodyPr/>
        <a:lstStyle/>
        <a:p>
          <a:r>
            <a:rPr lang="it-IT" sz="2000" dirty="0" smtClean="0"/>
            <a:t>PROTESTANT</a:t>
          </a:r>
          <a:endParaRPr lang="it-IT" sz="2000" dirty="0"/>
        </a:p>
      </dgm:t>
    </dgm:pt>
    <dgm:pt modelId="{D9B276D6-3189-4346-B3F0-D4808371F394}" type="parTrans" cxnId="{4B7104A2-024D-4D08-95D3-4F4A3ECC91DB}">
      <dgm:prSet/>
      <dgm:spPr/>
      <dgm:t>
        <a:bodyPr/>
        <a:lstStyle/>
        <a:p>
          <a:endParaRPr lang="it-IT"/>
        </a:p>
      </dgm:t>
    </dgm:pt>
    <dgm:pt modelId="{77287D88-DFF4-4AD1-945B-167CD2C18D77}" type="sibTrans" cxnId="{4B7104A2-024D-4D08-95D3-4F4A3ECC91DB}">
      <dgm:prSet/>
      <dgm:spPr/>
      <dgm:t>
        <a:bodyPr/>
        <a:lstStyle/>
        <a:p>
          <a:endParaRPr lang="it-IT"/>
        </a:p>
      </dgm:t>
    </dgm:pt>
    <dgm:pt modelId="{91B9A118-5C2E-48D7-A979-21954CDE4A0A}">
      <dgm:prSet phldrT="[Testo]" custT="1"/>
      <dgm:spPr/>
      <dgm:t>
        <a:bodyPr/>
        <a:lstStyle/>
        <a:p>
          <a:r>
            <a:rPr lang="it-IT" sz="2000" dirty="0" smtClean="0"/>
            <a:t>PLACES AND</a:t>
          </a:r>
          <a:br>
            <a:rPr lang="it-IT" sz="2000" dirty="0" smtClean="0"/>
          </a:br>
          <a:r>
            <a:rPr lang="it-IT" sz="2000" dirty="0" smtClean="0"/>
            <a:t>FAMOUS PEOPLE</a:t>
          </a:r>
          <a:endParaRPr lang="it-IT" sz="2000" dirty="0"/>
        </a:p>
      </dgm:t>
    </dgm:pt>
    <dgm:pt modelId="{99B72394-F362-43FF-9B68-8AEB35993B77}" type="parTrans" cxnId="{147D2305-8C9C-4D2E-86EF-6C82C7AA76D9}">
      <dgm:prSet/>
      <dgm:spPr/>
      <dgm:t>
        <a:bodyPr/>
        <a:lstStyle/>
        <a:p>
          <a:endParaRPr lang="it-IT" dirty="0"/>
        </a:p>
      </dgm:t>
    </dgm:pt>
    <dgm:pt modelId="{79F86C1C-4D8A-4C14-B113-383D8BC1BC8F}" type="sibTrans" cxnId="{147D2305-8C9C-4D2E-86EF-6C82C7AA76D9}">
      <dgm:prSet/>
      <dgm:spPr/>
      <dgm:t>
        <a:bodyPr/>
        <a:lstStyle/>
        <a:p>
          <a:endParaRPr lang="it-IT"/>
        </a:p>
      </dgm:t>
    </dgm:pt>
    <dgm:pt modelId="{DF6787E0-278E-4DE1-9584-6F7DFEA1FD7A}">
      <dgm:prSet phldrT="[Testo]" custT="1"/>
      <dgm:spPr/>
      <dgm:t>
        <a:bodyPr/>
        <a:lstStyle/>
        <a:p>
          <a:r>
            <a:rPr lang="it-IT" sz="2000" dirty="0" smtClean="0"/>
            <a:t>STONEHENGE</a:t>
          </a:r>
          <a:endParaRPr lang="it-IT" sz="2000" dirty="0"/>
        </a:p>
      </dgm:t>
    </dgm:pt>
    <dgm:pt modelId="{9B308908-885C-44AA-BF8E-558DE01544F4}" type="parTrans" cxnId="{685C3429-29EC-44AF-BE6D-952E4609EA54}">
      <dgm:prSet/>
      <dgm:spPr/>
      <dgm:t>
        <a:bodyPr/>
        <a:lstStyle/>
        <a:p>
          <a:endParaRPr lang="it-IT"/>
        </a:p>
      </dgm:t>
    </dgm:pt>
    <dgm:pt modelId="{9E2F14F6-F482-4734-9F66-4F2246CA2D34}" type="sibTrans" cxnId="{685C3429-29EC-44AF-BE6D-952E4609EA54}">
      <dgm:prSet/>
      <dgm:spPr/>
      <dgm:t>
        <a:bodyPr/>
        <a:lstStyle/>
        <a:p>
          <a:endParaRPr lang="it-IT"/>
        </a:p>
      </dgm:t>
    </dgm:pt>
    <dgm:pt modelId="{1ADCF696-D91B-42BF-ABC2-391FE8BDDD09}">
      <dgm:prSet phldrT="[Testo]" custT="1"/>
      <dgm:spPr/>
      <dgm:t>
        <a:bodyPr/>
        <a:lstStyle/>
        <a:p>
          <a:r>
            <a:rPr lang="it-IT" sz="2000" dirty="0" smtClean="0"/>
            <a:t>SHAKESPARE;TOLKIEN;NEWTON</a:t>
          </a:r>
          <a:endParaRPr lang="it-IT" sz="2000" dirty="0"/>
        </a:p>
      </dgm:t>
    </dgm:pt>
    <dgm:pt modelId="{D8A56592-6C29-47E5-AF13-6F80857CAE29}" type="parTrans" cxnId="{BF629A5F-B2CC-4FD0-B3C2-95E48915E34E}">
      <dgm:prSet/>
      <dgm:spPr/>
      <dgm:t>
        <a:bodyPr/>
        <a:lstStyle/>
        <a:p>
          <a:endParaRPr lang="it-IT"/>
        </a:p>
      </dgm:t>
    </dgm:pt>
    <dgm:pt modelId="{A8D371A2-3BC5-465E-854F-7C38E3ACE90E}" type="sibTrans" cxnId="{BF629A5F-B2CC-4FD0-B3C2-95E48915E34E}">
      <dgm:prSet/>
      <dgm:spPr/>
      <dgm:t>
        <a:bodyPr/>
        <a:lstStyle/>
        <a:p>
          <a:endParaRPr lang="it-IT"/>
        </a:p>
      </dgm:t>
    </dgm:pt>
    <dgm:pt modelId="{A2F5C85A-C69D-4B39-83B2-FA54183F99B1}">
      <dgm:prSet phldrT="[Testo]" custT="1"/>
      <dgm:spPr/>
      <dgm:t>
        <a:bodyPr/>
        <a:lstStyle/>
        <a:p>
          <a:r>
            <a:rPr lang="it-IT" sz="2000" dirty="0" smtClean="0"/>
            <a:t>THAMES</a:t>
          </a:r>
          <a:endParaRPr lang="it-IT" sz="2000" dirty="0"/>
        </a:p>
      </dgm:t>
    </dgm:pt>
    <dgm:pt modelId="{06F5C519-F80E-4308-9E42-B4BDF0B7414A}" type="parTrans" cxnId="{DDDC2C2D-0863-47C6-A45F-A54DCCAC5CE4}">
      <dgm:prSet/>
      <dgm:spPr/>
      <dgm:t>
        <a:bodyPr/>
        <a:lstStyle/>
        <a:p>
          <a:endParaRPr lang="it-IT"/>
        </a:p>
      </dgm:t>
    </dgm:pt>
    <dgm:pt modelId="{6D1B7AAA-FAED-418B-93C4-7D935920BF3A}" type="sibTrans" cxnId="{DDDC2C2D-0863-47C6-A45F-A54DCCAC5CE4}">
      <dgm:prSet/>
      <dgm:spPr/>
      <dgm:t>
        <a:bodyPr/>
        <a:lstStyle/>
        <a:p>
          <a:endParaRPr lang="it-IT"/>
        </a:p>
      </dgm:t>
    </dgm:pt>
    <dgm:pt modelId="{47BF1B30-EA54-41C7-BDA8-6C108977738D}" type="pres">
      <dgm:prSet presAssocID="{B82C308D-2870-494C-8461-2EDEE114F549}" presName="composite" presStyleCnt="0">
        <dgm:presLayoutVars>
          <dgm:chMax val="5"/>
          <dgm:dir/>
          <dgm:animLvl val="ctr"/>
          <dgm:resizeHandles val="exact"/>
        </dgm:presLayoutVars>
      </dgm:prSet>
      <dgm:spPr/>
      <dgm:t>
        <a:bodyPr/>
        <a:lstStyle/>
        <a:p>
          <a:endParaRPr lang="it-IT"/>
        </a:p>
      </dgm:t>
    </dgm:pt>
    <dgm:pt modelId="{465BB654-2744-44EE-B12F-D26977A36DFD}" type="pres">
      <dgm:prSet presAssocID="{B82C308D-2870-494C-8461-2EDEE114F549}" presName="cycle" presStyleCnt="0"/>
      <dgm:spPr/>
      <dgm:t>
        <a:bodyPr/>
        <a:lstStyle/>
        <a:p>
          <a:endParaRPr lang="it-IT"/>
        </a:p>
      </dgm:t>
    </dgm:pt>
    <dgm:pt modelId="{8FC66407-F014-4718-A15A-E4B6C5DB14D8}" type="pres">
      <dgm:prSet presAssocID="{B82C308D-2870-494C-8461-2EDEE114F549}" presName="centerShape" presStyleCnt="0"/>
      <dgm:spPr/>
      <dgm:t>
        <a:bodyPr/>
        <a:lstStyle/>
        <a:p>
          <a:endParaRPr lang="it-IT"/>
        </a:p>
      </dgm:t>
    </dgm:pt>
    <dgm:pt modelId="{940442D9-C195-44BE-9317-C30BEB7AF9AF}" type="pres">
      <dgm:prSet presAssocID="{B82C308D-2870-494C-8461-2EDEE114F549}" presName="connSite" presStyleLbl="node1" presStyleIdx="0" presStyleCnt="4"/>
      <dgm:spPr/>
      <dgm:t>
        <a:bodyPr/>
        <a:lstStyle/>
        <a:p>
          <a:endParaRPr lang="it-IT"/>
        </a:p>
      </dgm:t>
    </dgm:pt>
    <dgm:pt modelId="{D21FD5E9-3BA4-4165-B4BD-A16C6D073B55}" type="pres">
      <dgm:prSet presAssocID="{B82C308D-2870-494C-8461-2EDEE114F549}" presName="visible" presStyleLbl="node1" presStyleIdx="0" presStyleCnt="4" custAng="0"/>
      <dgm:spPr>
        <a:blipFill rotWithShape="0">
          <a:blip xmlns:r="http://schemas.openxmlformats.org/officeDocument/2006/relationships" r:embed="rId1"/>
          <a:stretch>
            <a:fillRect/>
          </a:stretch>
        </a:blipFill>
      </dgm:spPr>
      <dgm:t>
        <a:bodyPr/>
        <a:lstStyle/>
        <a:p>
          <a:endParaRPr lang="it-IT"/>
        </a:p>
      </dgm:t>
    </dgm:pt>
    <dgm:pt modelId="{56353C45-92B2-4B5E-B141-FBD76F01EC28}" type="pres">
      <dgm:prSet presAssocID="{D7F99A6E-185F-4BBB-B67E-BD20A4338942}" presName="Name25" presStyleLbl="parChTrans1D1" presStyleIdx="0" presStyleCnt="3"/>
      <dgm:spPr/>
      <dgm:t>
        <a:bodyPr/>
        <a:lstStyle/>
        <a:p>
          <a:endParaRPr lang="it-IT"/>
        </a:p>
      </dgm:t>
    </dgm:pt>
    <dgm:pt modelId="{E27BCE8E-4F44-497B-9C26-530CD2F368CF}" type="pres">
      <dgm:prSet presAssocID="{4922EC29-A760-4CA3-932A-316FF39C9F6A}" presName="node" presStyleCnt="0"/>
      <dgm:spPr/>
      <dgm:t>
        <a:bodyPr/>
        <a:lstStyle/>
        <a:p>
          <a:endParaRPr lang="it-IT"/>
        </a:p>
      </dgm:t>
    </dgm:pt>
    <dgm:pt modelId="{D4FA5327-BFB5-47AB-9061-9A7E85CF1024}" type="pres">
      <dgm:prSet presAssocID="{4922EC29-A760-4CA3-932A-316FF39C9F6A}" presName="parentNode" presStyleLbl="node1" presStyleIdx="1" presStyleCnt="4" custScaleX="119873">
        <dgm:presLayoutVars>
          <dgm:chMax val="1"/>
          <dgm:bulletEnabled val="1"/>
        </dgm:presLayoutVars>
      </dgm:prSet>
      <dgm:spPr/>
      <dgm:t>
        <a:bodyPr/>
        <a:lstStyle/>
        <a:p>
          <a:endParaRPr lang="it-IT"/>
        </a:p>
      </dgm:t>
    </dgm:pt>
    <dgm:pt modelId="{C6D4CE16-AC62-47AB-8D6A-FDA255210487}" type="pres">
      <dgm:prSet presAssocID="{4922EC29-A760-4CA3-932A-316FF39C9F6A}" presName="childNode" presStyleLbl="revTx" presStyleIdx="0" presStyleCnt="3">
        <dgm:presLayoutVars>
          <dgm:bulletEnabled val="1"/>
        </dgm:presLayoutVars>
      </dgm:prSet>
      <dgm:spPr/>
      <dgm:t>
        <a:bodyPr/>
        <a:lstStyle/>
        <a:p>
          <a:endParaRPr lang="it-IT"/>
        </a:p>
      </dgm:t>
    </dgm:pt>
    <dgm:pt modelId="{1BE02597-CE96-4ABB-A357-2FA191E2140F}" type="pres">
      <dgm:prSet presAssocID="{7CC0411F-7228-4044-B3E2-643FB156B5F7}" presName="Name25" presStyleLbl="parChTrans1D1" presStyleIdx="1" presStyleCnt="3"/>
      <dgm:spPr/>
      <dgm:t>
        <a:bodyPr/>
        <a:lstStyle/>
        <a:p>
          <a:endParaRPr lang="it-IT"/>
        </a:p>
      </dgm:t>
    </dgm:pt>
    <dgm:pt modelId="{96F060DF-D1E7-493E-AC90-35DAF907CF00}" type="pres">
      <dgm:prSet presAssocID="{16763F65-A103-4349-B091-97A76E6B9726}" presName="node" presStyleCnt="0"/>
      <dgm:spPr/>
      <dgm:t>
        <a:bodyPr/>
        <a:lstStyle/>
        <a:p>
          <a:endParaRPr lang="it-IT"/>
        </a:p>
      </dgm:t>
    </dgm:pt>
    <dgm:pt modelId="{611EBDD5-D4D1-4EB2-8F60-542FE9703EC0}" type="pres">
      <dgm:prSet presAssocID="{16763F65-A103-4349-B091-97A76E6B9726}" presName="parentNode" presStyleLbl="node1" presStyleIdx="2" presStyleCnt="4" custScaleX="124376">
        <dgm:presLayoutVars>
          <dgm:chMax val="1"/>
          <dgm:bulletEnabled val="1"/>
        </dgm:presLayoutVars>
      </dgm:prSet>
      <dgm:spPr/>
      <dgm:t>
        <a:bodyPr/>
        <a:lstStyle/>
        <a:p>
          <a:endParaRPr lang="it-IT"/>
        </a:p>
      </dgm:t>
    </dgm:pt>
    <dgm:pt modelId="{37FB9AEE-3262-4051-A946-AA1CD1C2A43E}" type="pres">
      <dgm:prSet presAssocID="{16763F65-A103-4349-B091-97A76E6B9726}" presName="childNode" presStyleLbl="revTx" presStyleIdx="1" presStyleCnt="3">
        <dgm:presLayoutVars>
          <dgm:bulletEnabled val="1"/>
        </dgm:presLayoutVars>
      </dgm:prSet>
      <dgm:spPr/>
      <dgm:t>
        <a:bodyPr/>
        <a:lstStyle/>
        <a:p>
          <a:endParaRPr lang="it-IT"/>
        </a:p>
      </dgm:t>
    </dgm:pt>
    <dgm:pt modelId="{BE71909F-AA82-4C6C-9B4D-0D462CA8FC91}" type="pres">
      <dgm:prSet presAssocID="{99B72394-F362-43FF-9B68-8AEB35993B77}" presName="Name25" presStyleLbl="parChTrans1D1" presStyleIdx="2" presStyleCnt="3"/>
      <dgm:spPr/>
      <dgm:t>
        <a:bodyPr/>
        <a:lstStyle/>
        <a:p>
          <a:endParaRPr lang="it-IT"/>
        </a:p>
      </dgm:t>
    </dgm:pt>
    <dgm:pt modelId="{F34B17E7-E821-405E-A31F-2E005F7531A0}" type="pres">
      <dgm:prSet presAssocID="{91B9A118-5C2E-48D7-A979-21954CDE4A0A}" presName="node" presStyleCnt="0"/>
      <dgm:spPr/>
      <dgm:t>
        <a:bodyPr/>
        <a:lstStyle/>
        <a:p>
          <a:endParaRPr lang="it-IT"/>
        </a:p>
      </dgm:t>
    </dgm:pt>
    <dgm:pt modelId="{B03B515C-5843-498F-BA1E-44DED41572F1}" type="pres">
      <dgm:prSet presAssocID="{91B9A118-5C2E-48D7-A979-21954CDE4A0A}" presName="parentNode" presStyleLbl="node1" presStyleIdx="3" presStyleCnt="4" custScaleX="132140" custLinFactNeighborX="21020" custLinFactNeighborY="60">
        <dgm:presLayoutVars>
          <dgm:chMax val="1"/>
          <dgm:bulletEnabled val="1"/>
        </dgm:presLayoutVars>
      </dgm:prSet>
      <dgm:spPr/>
      <dgm:t>
        <a:bodyPr/>
        <a:lstStyle/>
        <a:p>
          <a:endParaRPr lang="it-IT"/>
        </a:p>
      </dgm:t>
    </dgm:pt>
    <dgm:pt modelId="{0CBA1C19-FB6B-42D3-A48F-BECC7699FF25}" type="pres">
      <dgm:prSet presAssocID="{91B9A118-5C2E-48D7-A979-21954CDE4A0A}" presName="childNode" presStyleLbl="revTx" presStyleIdx="2" presStyleCnt="3">
        <dgm:presLayoutVars>
          <dgm:bulletEnabled val="1"/>
        </dgm:presLayoutVars>
      </dgm:prSet>
      <dgm:spPr/>
      <dgm:t>
        <a:bodyPr/>
        <a:lstStyle/>
        <a:p>
          <a:endParaRPr lang="it-IT"/>
        </a:p>
      </dgm:t>
    </dgm:pt>
  </dgm:ptLst>
  <dgm:cxnLst>
    <dgm:cxn modelId="{748E6DC0-F4C9-4BD4-91D6-A75AFB76F990}" type="presOf" srcId="{080F9F0A-AC72-40C7-9684-87410FC34F5F}" destId="{37FB9AEE-3262-4051-A946-AA1CD1C2A43E}" srcOrd="0" destOrd="0" presId="urn:microsoft.com/office/officeart/2005/8/layout/radial2"/>
    <dgm:cxn modelId="{05741102-E03E-44D5-B031-610930C51EA5}" type="presOf" srcId="{5122F98E-B1D5-43DA-9C02-B970C25B8156}" destId="{C6D4CE16-AC62-47AB-8D6A-FDA255210487}" srcOrd="0" destOrd="0" presId="urn:microsoft.com/office/officeart/2005/8/layout/radial2"/>
    <dgm:cxn modelId="{19F899FB-0EF1-4F5D-8D47-765793E3AAB5}" type="presOf" srcId="{16763F65-A103-4349-B091-97A76E6B9726}" destId="{611EBDD5-D4D1-4EB2-8F60-542FE9703EC0}" srcOrd="0" destOrd="0" presId="urn:microsoft.com/office/officeart/2005/8/layout/radial2"/>
    <dgm:cxn modelId="{4B7104A2-024D-4D08-95D3-4F4A3ECC91DB}" srcId="{16763F65-A103-4349-B091-97A76E6B9726}" destId="{DAB6F131-33CE-44B3-A4F4-9F486CB4FA46}" srcOrd="1" destOrd="0" parTransId="{D9B276D6-3189-4346-B3F0-D4808371F394}" sibTransId="{77287D88-DFF4-4AD1-945B-167CD2C18D77}"/>
    <dgm:cxn modelId="{094F7073-30C7-4403-938F-008A8A8339BC}" type="presOf" srcId="{D7F99A6E-185F-4BBB-B67E-BD20A4338942}" destId="{56353C45-92B2-4B5E-B141-FBD76F01EC28}" srcOrd="0" destOrd="0" presId="urn:microsoft.com/office/officeart/2005/8/layout/radial2"/>
    <dgm:cxn modelId="{B485D45C-83A7-4CEE-A820-D8F7FCFB52C6}" type="presOf" srcId="{DAB6F131-33CE-44B3-A4F4-9F486CB4FA46}" destId="{37FB9AEE-3262-4051-A946-AA1CD1C2A43E}" srcOrd="0" destOrd="1" presId="urn:microsoft.com/office/officeart/2005/8/layout/radial2"/>
    <dgm:cxn modelId="{90CC4FC9-8BB2-4F97-84F6-6306BCCA46F2}" type="presOf" srcId="{1AB91E0A-663C-4483-AB94-361B40EB10CB}" destId="{C6D4CE16-AC62-47AB-8D6A-FDA255210487}" srcOrd="0" destOrd="1" presId="urn:microsoft.com/office/officeart/2005/8/layout/radial2"/>
    <dgm:cxn modelId="{C934348D-CA42-4648-B629-805A921382E2}" srcId="{B82C308D-2870-494C-8461-2EDEE114F549}" destId="{16763F65-A103-4349-B091-97A76E6B9726}" srcOrd="1" destOrd="0" parTransId="{7CC0411F-7228-4044-B3E2-643FB156B5F7}" sibTransId="{571D00E9-1D38-4CFC-92F8-65D6CCC28C4D}"/>
    <dgm:cxn modelId="{DDDC2C2D-0863-47C6-A45F-A54DCCAC5CE4}" srcId="{4922EC29-A760-4CA3-932A-316FF39C9F6A}" destId="{A2F5C85A-C69D-4B39-83B2-FA54183F99B1}" srcOrd="2" destOrd="0" parTransId="{06F5C519-F80E-4308-9E42-B4BDF0B7414A}" sibTransId="{6D1B7AAA-FAED-418B-93C4-7D935920BF3A}"/>
    <dgm:cxn modelId="{6EA4E1AF-DAE4-4148-AE7B-ECD07612B4BF}" srcId="{16763F65-A103-4349-B091-97A76E6B9726}" destId="{080F9F0A-AC72-40C7-9684-87410FC34F5F}" srcOrd="0" destOrd="0" parTransId="{1F7F97BB-ED4B-4A72-BCC8-1EF4D0C17AA4}" sibTransId="{7DB874AD-D289-4085-B95D-372447468E88}"/>
    <dgm:cxn modelId="{147D2305-8C9C-4D2E-86EF-6C82C7AA76D9}" srcId="{B82C308D-2870-494C-8461-2EDEE114F549}" destId="{91B9A118-5C2E-48D7-A979-21954CDE4A0A}" srcOrd="2" destOrd="0" parTransId="{99B72394-F362-43FF-9B68-8AEB35993B77}" sibTransId="{79F86C1C-4D8A-4C14-B113-383D8BC1BC8F}"/>
    <dgm:cxn modelId="{C715C51F-1CAE-4DE1-B9CA-623206768CDE}" type="presOf" srcId="{1ADCF696-D91B-42BF-ABC2-391FE8BDDD09}" destId="{0CBA1C19-FB6B-42D3-A48F-BECC7699FF25}" srcOrd="0" destOrd="1" presId="urn:microsoft.com/office/officeart/2005/8/layout/radial2"/>
    <dgm:cxn modelId="{42589DD3-1B38-4135-B668-BC32F7168E48}" type="presOf" srcId="{A2F5C85A-C69D-4B39-83B2-FA54183F99B1}" destId="{C6D4CE16-AC62-47AB-8D6A-FDA255210487}" srcOrd="0" destOrd="2" presId="urn:microsoft.com/office/officeart/2005/8/layout/radial2"/>
    <dgm:cxn modelId="{F413160A-36E0-46AB-8683-FCE41315C763}" srcId="{4922EC29-A760-4CA3-932A-316FF39C9F6A}" destId="{1AB91E0A-663C-4483-AB94-361B40EB10CB}" srcOrd="1" destOrd="0" parTransId="{B496C431-BC25-4A08-8F38-8C38CCD433C0}" sibTransId="{57691FD9-7C81-4954-9A02-FD505301F99C}"/>
    <dgm:cxn modelId="{BF629A5F-B2CC-4FD0-B3C2-95E48915E34E}" srcId="{91B9A118-5C2E-48D7-A979-21954CDE4A0A}" destId="{1ADCF696-D91B-42BF-ABC2-391FE8BDDD09}" srcOrd="1" destOrd="0" parTransId="{D8A56592-6C29-47E5-AF13-6F80857CAE29}" sibTransId="{A8D371A2-3BC5-465E-854F-7C38E3ACE90E}"/>
    <dgm:cxn modelId="{512F0B4F-6ACA-405C-B113-2E43A6BE8BC6}" type="presOf" srcId="{B82C308D-2870-494C-8461-2EDEE114F549}" destId="{47BF1B30-EA54-41C7-BDA8-6C108977738D}" srcOrd="0" destOrd="0" presId="urn:microsoft.com/office/officeart/2005/8/layout/radial2"/>
    <dgm:cxn modelId="{6AE8ECCF-056D-4D87-A822-18D3E35F6591}" srcId="{B82C308D-2870-494C-8461-2EDEE114F549}" destId="{4922EC29-A760-4CA3-932A-316FF39C9F6A}" srcOrd="0" destOrd="0" parTransId="{D7F99A6E-185F-4BBB-B67E-BD20A4338942}" sibTransId="{2833536E-6417-4685-9D16-C82FE31D0F53}"/>
    <dgm:cxn modelId="{685C3429-29EC-44AF-BE6D-952E4609EA54}" srcId="{91B9A118-5C2E-48D7-A979-21954CDE4A0A}" destId="{DF6787E0-278E-4DE1-9584-6F7DFEA1FD7A}" srcOrd="0" destOrd="0" parTransId="{9B308908-885C-44AA-BF8E-558DE01544F4}" sibTransId="{9E2F14F6-F482-4734-9F66-4F2246CA2D34}"/>
    <dgm:cxn modelId="{25A7D8E0-47ED-48A6-920E-3557B9A25802}" type="presOf" srcId="{4922EC29-A760-4CA3-932A-316FF39C9F6A}" destId="{D4FA5327-BFB5-47AB-9061-9A7E85CF1024}" srcOrd="0" destOrd="0" presId="urn:microsoft.com/office/officeart/2005/8/layout/radial2"/>
    <dgm:cxn modelId="{193EDAFC-12E3-40C9-AE5C-616DBD058A56}" type="presOf" srcId="{DF6787E0-278E-4DE1-9584-6F7DFEA1FD7A}" destId="{0CBA1C19-FB6B-42D3-A48F-BECC7699FF25}" srcOrd="0" destOrd="0" presId="urn:microsoft.com/office/officeart/2005/8/layout/radial2"/>
    <dgm:cxn modelId="{1308CDDE-8E59-4102-B07A-1AF2C504BBD1}" srcId="{4922EC29-A760-4CA3-932A-316FF39C9F6A}" destId="{5122F98E-B1D5-43DA-9C02-B970C25B8156}" srcOrd="0" destOrd="0" parTransId="{4C8235D7-021D-4AE6-B1BB-0FCED221BEDC}" sibTransId="{F094947D-2F95-4A29-ACB3-F7C14E784878}"/>
    <dgm:cxn modelId="{7293F21D-0E31-470B-A191-12D1867D2B05}" type="presOf" srcId="{91B9A118-5C2E-48D7-A979-21954CDE4A0A}" destId="{B03B515C-5843-498F-BA1E-44DED41572F1}" srcOrd="0" destOrd="0" presId="urn:microsoft.com/office/officeart/2005/8/layout/radial2"/>
    <dgm:cxn modelId="{5B5CF5A0-8CA2-4A4B-8E65-BB99E7133285}" type="presOf" srcId="{7CC0411F-7228-4044-B3E2-643FB156B5F7}" destId="{1BE02597-CE96-4ABB-A357-2FA191E2140F}" srcOrd="0" destOrd="0" presId="urn:microsoft.com/office/officeart/2005/8/layout/radial2"/>
    <dgm:cxn modelId="{2D6198BC-F8E8-4000-B067-2DAABD740ABD}" type="presOf" srcId="{99B72394-F362-43FF-9B68-8AEB35993B77}" destId="{BE71909F-AA82-4C6C-9B4D-0D462CA8FC91}" srcOrd="0" destOrd="0" presId="urn:microsoft.com/office/officeart/2005/8/layout/radial2"/>
    <dgm:cxn modelId="{EE76BC2B-E072-4F55-A039-31B66B912176}" type="presParOf" srcId="{47BF1B30-EA54-41C7-BDA8-6C108977738D}" destId="{465BB654-2744-44EE-B12F-D26977A36DFD}" srcOrd="0" destOrd="0" presId="urn:microsoft.com/office/officeart/2005/8/layout/radial2"/>
    <dgm:cxn modelId="{5DC928D1-3452-4B11-9995-DE2FB585C49D}" type="presParOf" srcId="{465BB654-2744-44EE-B12F-D26977A36DFD}" destId="{8FC66407-F014-4718-A15A-E4B6C5DB14D8}" srcOrd="0" destOrd="0" presId="urn:microsoft.com/office/officeart/2005/8/layout/radial2"/>
    <dgm:cxn modelId="{BC00DF7A-FE34-4811-935D-55D71D35DD45}" type="presParOf" srcId="{8FC66407-F014-4718-A15A-E4B6C5DB14D8}" destId="{940442D9-C195-44BE-9317-C30BEB7AF9AF}" srcOrd="0" destOrd="0" presId="urn:microsoft.com/office/officeart/2005/8/layout/radial2"/>
    <dgm:cxn modelId="{6E1FC4BE-DF92-432C-96F5-E3109FC9C3D2}" type="presParOf" srcId="{8FC66407-F014-4718-A15A-E4B6C5DB14D8}" destId="{D21FD5E9-3BA4-4165-B4BD-A16C6D073B55}" srcOrd="1" destOrd="0" presId="urn:microsoft.com/office/officeart/2005/8/layout/radial2"/>
    <dgm:cxn modelId="{6289558A-5641-468E-A21D-D68E11D08573}" type="presParOf" srcId="{465BB654-2744-44EE-B12F-D26977A36DFD}" destId="{56353C45-92B2-4B5E-B141-FBD76F01EC28}" srcOrd="1" destOrd="0" presId="urn:microsoft.com/office/officeart/2005/8/layout/radial2"/>
    <dgm:cxn modelId="{A0137484-5579-4990-A88E-98A68D7A1774}" type="presParOf" srcId="{465BB654-2744-44EE-B12F-D26977A36DFD}" destId="{E27BCE8E-4F44-497B-9C26-530CD2F368CF}" srcOrd="2" destOrd="0" presId="urn:microsoft.com/office/officeart/2005/8/layout/radial2"/>
    <dgm:cxn modelId="{9F77DA4E-6533-4279-A9B4-20BE8AE27629}" type="presParOf" srcId="{E27BCE8E-4F44-497B-9C26-530CD2F368CF}" destId="{D4FA5327-BFB5-47AB-9061-9A7E85CF1024}" srcOrd="0" destOrd="0" presId="urn:microsoft.com/office/officeart/2005/8/layout/radial2"/>
    <dgm:cxn modelId="{5419AEA9-D2D5-4C84-8105-7270C7270312}" type="presParOf" srcId="{E27BCE8E-4F44-497B-9C26-530CD2F368CF}" destId="{C6D4CE16-AC62-47AB-8D6A-FDA255210487}" srcOrd="1" destOrd="0" presId="urn:microsoft.com/office/officeart/2005/8/layout/radial2"/>
    <dgm:cxn modelId="{36C9DDC9-6943-412D-A117-67E30FFCC93E}" type="presParOf" srcId="{465BB654-2744-44EE-B12F-D26977A36DFD}" destId="{1BE02597-CE96-4ABB-A357-2FA191E2140F}" srcOrd="3" destOrd="0" presId="urn:microsoft.com/office/officeart/2005/8/layout/radial2"/>
    <dgm:cxn modelId="{C131DF91-E6DF-4C54-BC54-ED9B73EED679}" type="presParOf" srcId="{465BB654-2744-44EE-B12F-D26977A36DFD}" destId="{96F060DF-D1E7-493E-AC90-35DAF907CF00}" srcOrd="4" destOrd="0" presId="urn:microsoft.com/office/officeart/2005/8/layout/radial2"/>
    <dgm:cxn modelId="{34C06581-CED1-494F-A6B3-196C5615147A}" type="presParOf" srcId="{96F060DF-D1E7-493E-AC90-35DAF907CF00}" destId="{611EBDD5-D4D1-4EB2-8F60-542FE9703EC0}" srcOrd="0" destOrd="0" presId="urn:microsoft.com/office/officeart/2005/8/layout/radial2"/>
    <dgm:cxn modelId="{88D2B316-0B53-481F-AFD7-224F4B43FFD7}" type="presParOf" srcId="{96F060DF-D1E7-493E-AC90-35DAF907CF00}" destId="{37FB9AEE-3262-4051-A946-AA1CD1C2A43E}" srcOrd="1" destOrd="0" presId="urn:microsoft.com/office/officeart/2005/8/layout/radial2"/>
    <dgm:cxn modelId="{7E3218DA-B7BB-4A14-BEE5-969AD5FD2D74}" type="presParOf" srcId="{465BB654-2744-44EE-B12F-D26977A36DFD}" destId="{BE71909F-AA82-4C6C-9B4D-0D462CA8FC91}" srcOrd="5" destOrd="0" presId="urn:microsoft.com/office/officeart/2005/8/layout/radial2"/>
    <dgm:cxn modelId="{0CEB51BD-ECB3-4ADB-BB14-28454DA19A70}" type="presParOf" srcId="{465BB654-2744-44EE-B12F-D26977A36DFD}" destId="{F34B17E7-E821-405E-A31F-2E005F7531A0}" srcOrd="6" destOrd="0" presId="urn:microsoft.com/office/officeart/2005/8/layout/radial2"/>
    <dgm:cxn modelId="{995F7B90-96A7-408E-9122-C42B868A9DF2}" type="presParOf" srcId="{F34B17E7-E821-405E-A31F-2E005F7531A0}" destId="{B03B515C-5843-498F-BA1E-44DED41572F1}" srcOrd="0" destOrd="0" presId="urn:microsoft.com/office/officeart/2005/8/layout/radial2"/>
    <dgm:cxn modelId="{E0304532-E03C-4E4D-A531-B170DA3B8EDC}" type="presParOf" srcId="{F34B17E7-E821-405E-A31F-2E005F7531A0}" destId="{0CBA1C19-FB6B-42D3-A48F-BECC7699FF2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3BC308-71FE-4425-AE95-41BF546622D8}" type="doc">
      <dgm:prSet loTypeId="urn:microsoft.com/office/officeart/2005/8/layout/radial4" loCatId="relationship" qsTypeId="urn:microsoft.com/office/officeart/2005/8/quickstyle/3d9" qsCatId="3D" csTypeId="urn:microsoft.com/office/officeart/2005/8/colors/colorful5" csCatId="colorful" phldr="1"/>
      <dgm:spPr/>
      <dgm:t>
        <a:bodyPr/>
        <a:lstStyle/>
        <a:p>
          <a:endParaRPr lang="it-IT"/>
        </a:p>
      </dgm:t>
    </dgm:pt>
    <dgm:pt modelId="{5E474CED-4874-4136-8D11-BA0710B4C401}">
      <dgm:prSet phldrT="[Testo]"/>
      <dgm:spPr/>
      <dgm:t>
        <a:bodyPr/>
        <a:lstStyle/>
        <a:p>
          <a:r>
            <a:rPr lang="it-IT" dirty="0" smtClean="0"/>
            <a:t>SCOTLAND</a:t>
          </a:r>
          <a:endParaRPr lang="it-IT" dirty="0"/>
        </a:p>
      </dgm:t>
    </dgm:pt>
    <dgm:pt modelId="{D1438590-2D51-4A19-8774-494158C53A3F}" type="parTrans" cxnId="{C17F70C9-5081-409B-9FE7-FBCC2FF5F921}">
      <dgm:prSet/>
      <dgm:spPr/>
      <dgm:t>
        <a:bodyPr/>
        <a:lstStyle/>
        <a:p>
          <a:endParaRPr lang="it-IT"/>
        </a:p>
      </dgm:t>
    </dgm:pt>
    <dgm:pt modelId="{B85CD159-9C13-4D60-896E-4A088E2FECF4}" type="sibTrans" cxnId="{C17F70C9-5081-409B-9FE7-FBCC2FF5F921}">
      <dgm:prSet/>
      <dgm:spPr/>
      <dgm:t>
        <a:bodyPr/>
        <a:lstStyle/>
        <a:p>
          <a:endParaRPr lang="it-IT"/>
        </a:p>
      </dgm:t>
    </dgm:pt>
    <dgm:pt modelId="{8A628EF4-B1EB-4A5D-9682-7699EE82FF24}">
      <dgm:prSet phldrT="[Testo]" custT="1"/>
      <dgm:spPr/>
      <dgm:t>
        <a:bodyPr/>
        <a:lstStyle/>
        <a:p>
          <a:r>
            <a:rPr lang="it-IT" sz="2000" dirty="0" smtClean="0"/>
            <a:t>CAPITAL IS EDINBURGH</a:t>
          </a:r>
        </a:p>
        <a:p>
          <a:r>
            <a:rPr lang="it-IT" sz="2000" dirty="0" smtClean="0"/>
            <a:t>BIG CITY IS GLASGOW</a:t>
          </a:r>
        </a:p>
        <a:p>
          <a:r>
            <a:rPr lang="it-IT" sz="2000" dirty="0" smtClean="0"/>
            <a:t>IT IS IN UK</a:t>
          </a:r>
        </a:p>
      </dgm:t>
    </dgm:pt>
    <dgm:pt modelId="{0B6F1F91-5CF0-466D-AF44-09415CE7ED76}" type="parTrans" cxnId="{0929DEC7-DCC2-475F-B7B2-C216B3F0C8B5}">
      <dgm:prSet/>
      <dgm:spPr/>
      <dgm:t>
        <a:bodyPr/>
        <a:lstStyle/>
        <a:p>
          <a:endParaRPr lang="it-IT" dirty="0"/>
        </a:p>
      </dgm:t>
    </dgm:pt>
    <dgm:pt modelId="{55F7F5D5-62F5-4D11-8B95-9BFD85F33722}" type="sibTrans" cxnId="{0929DEC7-DCC2-475F-B7B2-C216B3F0C8B5}">
      <dgm:prSet/>
      <dgm:spPr/>
      <dgm:t>
        <a:bodyPr/>
        <a:lstStyle/>
        <a:p>
          <a:endParaRPr lang="it-IT"/>
        </a:p>
      </dgm:t>
    </dgm:pt>
    <dgm:pt modelId="{E10EB197-3E18-4380-80ED-12D2E03DECD1}">
      <dgm:prSet phldrT="[Testo]" custT="1"/>
      <dgm:spPr/>
      <dgm:t>
        <a:bodyPr/>
        <a:lstStyle/>
        <a:p>
          <a:r>
            <a:rPr lang="it-IT" sz="2000" dirty="0" smtClean="0"/>
            <a:t>CHURCH OF SCOTLAND</a:t>
          </a:r>
        </a:p>
        <a:p>
          <a:r>
            <a:rPr lang="it-IT" sz="2000" dirty="0" smtClean="0"/>
            <a:t>PRESBYTERIAN</a:t>
          </a:r>
        </a:p>
        <a:p>
          <a:r>
            <a:rPr lang="it-IT" sz="2000" dirty="0" smtClean="0"/>
            <a:t>MEDIEVAL </a:t>
          </a:r>
          <a:r>
            <a:rPr lang="it-IT" sz="2000" dirty="0" smtClean="0"/>
            <a:t>CASTLE </a:t>
          </a:r>
          <a:r>
            <a:rPr lang="it-IT" sz="2000" dirty="0" smtClean="0"/>
            <a:t>AND LOCH NESS LAKE</a:t>
          </a:r>
        </a:p>
        <a:p>
          <a:r>
            <a:rPr lang="it-IT" sz="2000" dirty="0" smtClean="0"/>
            <a:t>(A MYSTERIOUS MONSTER IN WATER)</a:t>
          </a:r>
          <a:endParaRPr lang="it-IT" sz="2000" dirty="0"/>
        </a:p>
      </dgm:t>
    </dgm:pt>
    <dgm:pt modelId="{9D18B316-B71E-4395-B03D-C480B9EDD929}" type="parTrans" cxnId="{37B9BECC-D891-482F-B432-27AEA399B2A8}">
      <dgm:prSet/>
      <dgm:spPr/>
      <dgm:t>
        <a:bodyPr/>
        <a:lstStyle/>
        <a:p>
          <a:endParaRPr lang="it-IT" dirty="0"/>
        </a:p>
      </dgm:t>
    </dgm:pt>
    <dgm:pt modelId="{7DBAB25F-C38B-4BAC-9761-8924D730C439}" type="sibTrans" cxnId="{37B9BECC-D891-482F-B432-27AEA399B2A8}">
      <dgm:prSet/>
      <dgm:spPr/>
      <dgm:t>
        <a:bodyPr/>
        <a:lstStyle/>
        <a:p>
          <a:endParaRPr lang="it-IT"/>
        </a:p>
      </dgm:t>
    </dgm:pt>
    <dgm:pt modelId="{E9F7B8A0-5437-4FD8-B631-92EC62950308}">
      <dgm:prSet phldrT="[Testo]" custT="1"/>
      <dgm:spPr/>
      <dgm:t>
        <a:bodyPr/>
        <a:lstStyle/>
        <a:p>
          <a:r>
            <a:rPr lang="it-IT" sz="2000" dirty="0" smtClean="0"/>
            <a:t>BAGPIPES AND KILTS</a:t>
          </a:r>
        </a:p>
        <a:p>
          <a:r>
            <a:rPr lang="it-IT" sz="2000" dirty="0" smtClean="0"/>
            <a:t>WILLIAM WALLACE, WET WET WET,   TRAVIS AND SIMPLE MINDS</a:t>
          </a:r>
        </a:p>
      </dgm:t>
    </dgm:pt>
    <dgm:pt modelId="{0F8491FE-BA8B-40CF-9C96-E5288BDCF7DB}" type="parTrans" cxnId="{A1CC540E-895C-4EC3-BB2D-680689823DE4}">
      <dgm:prSet/>
      <dgm:spPr/>
      <dgm:t>
        <a:bodyPr/>
        <a:lstStyle/>
        <a:p>
          <a:endParaRPr lang="it-IT" dirty="0"/>
        </a:p>
      </dgm:t>
    </dgm:pt>
    <dgm:pt modelId="{0CF3ACB4-A8F8-459C-844F-2B800281D3AD}" type="sibTrans" cxnId="{A1CC540E-895C-4EC3-BB2D-680689823DE4}">
      <dgm:prSet/>
      <dgm:spPr/>
      <dgm:t>
        <a:bodyPr/>
        <a:lstStyle/>
        <a:p>
          <a:endParaRPr lang="it-IT"/>
        </a:p>
      </dgm:t>
    </dgm:pt>
    <dgm:pt modelId="{0E130482-405B-4EBC-94CA-AAC37724C312}" type="pres">
      <dgm:prSet presAssocID="{213BC308-71FE-4425-AE95-41BF546622D8}" presName="cycle" presStyleCnt="0">
        <dgm:presLayoutVars>
          <dgm:chMax val="1"/>
          <dgm:dir/>
          <dgm:animLvl val="ctr"/>
          <dgm:resizeHandles val="exact"/>
        </dgm:presLayoutVars>
      </dgm:prSet>
      <dgm:spPr/>
      <dgm:t>
        <a:bodyPr/>
        <a:lstStyle/>
        <a:p>
          <a:endParaRPr lang="it-IT"/>
        </a:p>
      </dgm:t>
    </dgm:pt>
    <dgm:pt modelId="{50FD68B5-A056-4187-BBF9-A24C3F11672F}" type="pres">
      <dgm:prSet presAssocID="{5E474CED-4874-4136-8D11-BA0710B4C401}" presName="centerShape" presStyleLbl="node0" presStyleIdx="0" presStyleCnt="1"/>
      <dgm:spPr/>
      <dgm:t>
        <a:bodyPr/>
        <a:lstStyle/>
        <a:p>
          <a:endParaRPr lang="it-IT"/>
        </a:p>
      </dgm:t>
    </dgm:pt>
    <dgm:pt modelId="{B5C64F57-CE96-4AB7-B1E3-09746952C226}" type="pres">
      <dgm:prSet presAssocID="{0B6F1F91-5CF0-466D-AF44-09415CE7ED76}" presName="parTrans" presStyleLbl="bgSibTrans2D1" presStyleIdx="0" presStyleCnt="3"/>
      <dgm:spPr/>
      <dgm:t>
        <a:bodyPr/>
        <a:lstStyle/>
        <a:p>
          <a:endParaRPr lang="it-IT"/>
        </a:p>
      </dgm:t>
    </dgm:pt>
    <dgm:pt modelId="{CF99458B-9BD8-4641-9FD9-3A55A2850629}" type="pres">
      <dgm:prSet presAssocID="{8A628EF4-B1EB-4A5D-9682-7699EE82FF24}" presName="node" presStyleLbl="node1" presStyleIdx="0" presStyleCnt="3" custScaleX="117660" custScaleY="129333">
        <dgm:presLayoutVars>
          <dgm:bulletEnabled val="1"/>
        </dgm:presLayoutVars>
      </dgm:prSet>
      <dgm:spPr/>
      <dgm:t>
        <a:bodyPr/>
        <a:lstStyle/>
        <a:p>
          <a:endParaRPr lang="it-IT"/>
        </a:p>
      </dgm:t>
    </dgm:pt>
    <dgm:pt modelId="{1B8A0FB2-6BC5-4D73-9471-CFF1CB535690}" type="pres">
      <dgm:prSet presAssocID="{9D18B316-B71E-4395-B03D-C480B9EDD929}" presName="parTrans" presStyleLbl="bgSibTrans2D1" presStyleIdx="1" presStyleCnt="3"/>
      <dgm:spPr/>
      <dgm:t>
        <a:bodyPr/>
        <a:lstStyle/>
        <a:p>
          <a:endParaRPr lang="it-IT"/>
        </a:p>
      </dgm:t>
    </dgm:pt>
    <dgm:pt modelId="{23E352F2-AB6C-4F24-AED3-7A4506356B9E}" type="pres">
      <dgm:prSet presAssocID="{E10EB197-3E18-4380-80ED-12D2E03DECD1}" presName="node" presStyleLbl="node1" presStyleIdx="1" presStyleCnt="3" custScaleX="116139" custScaleY="153046" custRadScaleRad="92931" custRadScaleInc="1295">
        <dgm:presLayoutVars>
          <dgm:bulletEnabled val="1"/>
        </dgm:presLayoutVars>
      </dgm:prSet>
      <dgm:spPr/>
      <dgm:t>
        <a:bodyPr/>
        <a:lstStyle/>
        <a:p>
          <a:endParaRPr lang="it-IT"/>
        </a:p>
      </dgm:t>
    </dgm:pt>
    <dgm:pt modelId="{FC87BBCD-9E8F-46D6-B20B-44A1E567FD90}" type="pres">
      <dgm:prSet presAssocID="{0F8491FE-BA8B-40CF-9C96-E5288BDCF7DB}" presName="parTrans" presStyleLbl="bgSibTrans2D1" presStyleIdx="2" presStyleCnt="3"/>
      <dgm:spPr/>
      <dgm:t>
        <a:bodyPr/>
        <a:lstStyle/>
        <a:p>
          <a:endParaRPr lang="it-IT"/>
        </a:p>
      </dgm:t>
    </dgm:pt>
    <dgm:pt modelId="{DF003DC1-43EB-4E0B-B503-A7E006721D53}" type="pres">
      <dgm:prSet presAssocID="{E9F7B8A0-5437-4FD8-B631-92EC62950308}" presName="node" presStyleLbl="node1" presStyleIdx="2" presStyleCnt="3" custScaleX="114738" custScaleY="162330">
        <dgm:presLayoutVars>
          <dgm:bulletEnabled val="1"/>
        </dgm:presLayoutVars>
      </dgm:prSet>
      <dgm:spPr/>
      <dgm:t>
        <a:bodyPr/>
        <a:lstStyle/>
        <a:p>
          <a:endParaRPr lang="it-IT"/>
        </a:p>
      </dgm:t>
    </dgm:pt>
  </dgm:ptLst>
  <dgm:cxnLst>
    <dgm:cxn modelId="{69890EEF-422A-4BF0-A786-BBABD8138111}" type="presOf" srcId="{9D18B316-B71E-4395-B03D-C480B9EDD929}" destId="{1B8A0FB2-6BC5-4D73-9471-CFF1CB535690}" srcOrd="0" destOrd="0" presId="urn:microsoft.com/office/officeart/2005/8/layout/radial4"/>
    <dgm:cxn modelId="{C17F70C9-5081-409B-9FE7-FBCC2FF5F921}" srcId="{213BC308-71FE-4425-AE95-41BF546622D8}" destId="{5E474CED-4874-4136-8D11-BA0710B4C401}" srcOrd="0" destOrd="0" parTransId="{D1438590-2D51-4A19-8774-494158C53A3F}" sibTransId="{B85CD159-9C13-4D60-896E-4A088E2FECF4}"/>
    <dgm:cxn modelId="{CF6C9E34-C310-4B3C-8DF3-3798DF8CF2B2}" type="presOf" srcId="{0B6F1F91-5CF0-466D-AF44-09415CE7ED76}" destId="{B5C64F57-CE96-4AB7-B1E3-09746952C226}" srcOrd="0" destOrd="0" presId="urn:microsoft.com/office/officeart/2005/8/layout/radial4"/>
    <dgm:cxn modelId="{0929DEC7-DCC2-475F-B7B2-C216B3F0C8B5}" srcId="{5E474CED-4874-4136-8D11-BA0710B4C401}" destId="{8A628EF4-B1EB-4A5D-9682-7699EE82FF24}" srcOrd="0" destOrd="0" parTransId="{0B6F1F91-5CF0-466D-AF44-09415CE7ED76}" sibTransId="{55F7F5D5-62F5-4D11-8B95-9BFD85F33722}"/>
    <dgm:cxn modelId="{A1CC540E-895C-4EC3-BB2D-680689823DE4}" srcId="{5E474CED-4874-4136-8D11-BA0710B4C401}" destId="{E9F7B8A0-5437-4FD8-B631-92EC62950308}" srcOrd="2" destOrd="0" parTransId="{0F8491FE-BA8B-40CF-9C96-E5288BDCF7DB}" sibTransId="{0CF3ACB4-A8F8-459C-844F-2B800281D3AD}"/>
    <dgm:cxn modelId="{87D765BB-D6FB-4893-985E-6A92A23A2058}" type="presOf" srcId="{0F8491FE-BA8B-40CF-9C96-E5288BDCF7DB}" destId="{FC87BBCD-9E8F-46D6-B20B-44A1E567FD90}" srcOrd="0" destOrd="0" presId="urn:microsoft.com/office/officeart/2005/8/layout/radial4"/>
    <dgm:cxn modelId="{6FED336D-9061-4EA5-9A92-7402599B69B2}" type="presOf" srcId="{213BC308-71FE-4425-AE95-41BF546622D8}" destId="{0E130482-405B-4EBC-94CA-AAC37724C312}" srcOrd="0" destOrd="0" presId="urn:microsoft.com/office/officeart/2005/8/layout/radial4"/>
    <dgm:cxn modelId="{DFE9859D-028D-4FE9-9B59-87D8BB5A8852}" type="presOf" srcId="{E10EB197-3E18-4380-80ED-12D2E03DECD1}" destId="{23E352F2-AB6C-4F24-AED3-7A4506356B9E}" srcOrd="0" destOrd="0" presId="urn:microsoft.com/office/officeart/2005/8/layout/radial4"/>
    <dgm:cxn modelId="{4981377D-12DD-4216-8EA4-46847FA3AA92}" type="presOf" srcId="{8A628EF4-B1EB-4A5D-9682-7699EE82FF24}" destId="{CF99458B-9BD8-4641-9FD9-3A55A2850629}" srcOrd="0" destOrd="0" presId="urn:microsoft.com/office/officeart/2005/8/layout/radial4"/>
    <dgm:cxn modelId="{37B9BECC-D891-482F-B432-27AEA399B2A8}" srcId="{5E474CED-4874-4136-8D11-BA0710B4C401}" destId="{E10EB197-3E18-4380-80ED-12D2E03DECD1}" srcOrd="1" destOrd="0" parTransId="{9D18B316-B71E-4395-B03D-C480B9EDD929}" sibTransId="{7DBAB25F-C38B-4BAC-9761-8924D730C439}"/>
    <dgm:cxn modelId="{199F0658-F6E2-4DFD-BDF3-C0379F3B15F2}" type="presOf" srcId="{5E474CED-4874-4136-8D11-BA0710B4C401}" destId="{50FD68B5-A056-4187-BBF9-A24C3F11672F}" srcOrd="0" destOrd="0" presId="urn:microsoft.com/office/officeart/2005/8/layout/radial4"/>
    <dgm:cxn modelId="{82A14B73-B902-4DF1-A3A1-E92ECEA3451E}" type="presOf" srcId="{E9F7B8A0-5437-4FD8-B631-92EC62950308}" destId="{DF003DC1-43EB-4E0B-B503-A7E006721D53}" srcOrd="0" destOrd="0" presId="urn:microsoft.com/office/officeart/2005/8/layout/radial4"/>
    <dgm:cxn modelId="{2C29822F-C5B9-47F8-B750-FBD95D38E86D}" type="presParOf" srcId="{0E130482-405B-4EBC-94CA-AAC37724C312}" destId="{50FD68B5-A056-4187-BBF9-A24C3F11672F}" srcOrd="0" destOrd="0" presId="urn:microsoft.com/office/officeart/2005/8/layout/radial4"/>
    <dgm:cxn modelId="{71F8E6D8-12C0-4971-8210-080A2FB080F7}" type="presParOf" srcId="{0E130482-405B-4EBC-94CA-AAC37724C312}" destId="{B5C64F57-CE96-4AB7-B1E3-09746952C226}" srcOrd="1" destOrd="0" presId="urn:microsoft.com/office/officeart/2005/8/layout/radial4"/>
    <dgm:cxn modelId="{E95BFE3C-1B73-4602-A92D-4907A4ECAF76}" type="presParOf" srcId="{0E130482-405B-4EBC-94CA-AAC37724C312}" destId="{CF99458B-9BD8-4641-9FD9-3A55A2850629}" srcOrd="2" destOrd="0" presId="urn:microsoft.com/office/officeart/2005/8/layout/radial4"/>
    <dgm:cxn modelId="{D182D53C-86A7-4C9C-B936-CE116F6E6017}" type="presParOf" srcId="{0E130482-405B-4EBC-94CA-AAC37724C312}" destId="{1B8A0FB2-6BC5-4D73-9471-CFF1CB535690}" srcOrd="3" destOrd="0" presId="urn:microsoft.com/office/officeart/2005/8/layout/radial4"/>
    <dgm:cxn modelId="{DA04CF2A-9374-4D28-8BED-FEB74EE4B6B2}" type="presParOf" srcId="{0E130482-405B-4EBC-94CA-AAC37724C312}" destId="{23E352F2-AB6C-4F24-AED3-7A4506356B9E}" srcOrd="4" destOrd="0" presId="urn:microsoft.com/office/officeart/2005/8/layout/radial4"/>
    <dgm:cxn modelId="{9C8AB645-A1CE-4B26-88BB-DEC82A114A38}" type="presParOf" srcId="{0E130482-405B-4EBC-94CA-AAC37724C312}" destId="{FC87BBCD-9E8F-46D6-B20B-44A1E567FD90}" srcOrd="5" destOrd="0" presId="urn:microsoft.com/office/officeart/2005/8/layout/radial4"/>
    <dgm:cxn modelId="{92062BE7-6D5A-4DF5-9528-DB4928C8A913}" type="presParOf" srcId="{0E130482-405B-4EBC-94CA-AAC37724C312}" destId="{DF003DC1-43EB-4E0B-B503-A7E006721D5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E326F-15DA-4FCB-8037-803FD7CE4EB6}" type="doc">
      <dgm:prSet loTypeId="urn:microsoft.com/office/officeart/2005/8/layout/radial3" loCatId="relationship" qsTypeId="urn:microsoft.com/office/officeart/2005/8/quickstyle/3d8" qsCatId="3D" csTypeId="urn:microsoft.com/office/officeart/2005/8/colors/colorful5" csCatId="colorful" phldr="1"/>
      <dgm:spPr/>
      <dgm:t>
        <a:bodyPr/>
        <a:lstStyle/>
        <a:p>
          <a:endParaRPr lang="it-IT"/>
        </a:p>
      </dgm:t>
    </dgm:pt>
    <dgm:pt modelId="{5A7F172B-F96E-4FB3-8409-BE942930EFCC}">
      <dgm:prSet phldrT="[Testo]"/>
      <dgm:spPr/>
      <dgm:t>
        <a:bodyPr/>
        <a:lstStyle/>
        <a:p>
          <a:r>
            <a:rPr lang="it-IT" dirty="0" smtClean="0"/>
            <a:t>WALES</a:t>
          </a:r>
          <a:endParaRPr lang="it-IT" dirty="0"/>
        </a:p>
      </dgm:t>
    </dgm:pt>
    <dgm:pt modelId="{2E13C021-E064-4426-9991-7DC5ADD3E13D}" type="parTrans" cxnId="{760C7C46-9C88-457C-8C90-C531A9A11903}">
      <dgm:prSet/>
      <dgm:spPr/>
      <dgm:t>
        <a:bodyPr/>
        <a:lstStyle/>
        <a:p>
          <a:endParaRPr lang="it-IT"/>
        </a:p>
      </dgm:t>
    </dgm:pt>
    <dgm:pt modelId="{01CD611A-DF7D-4A69-9348-4CF3F6D367C1}" type="sibTrans" cxnId="{760C7C46-9C88-457C-8C90-C531A9A11903}">
      <dgm:prSet/>
      <dgm:spPr/>
      <dgm:t>
        <a:bodyPr/>
        <a:lstStyle/>
        <a:p>
          <a:endParaRPr lang="it-IT"/>
        </a:p>
      </dgm:t>
    </dgm:pt>
    <dgm:pt modelId="{6FF3F008-EAC1-4B8A-BE82-5E90EA174526}">
      <dgm:prSet phldrT="[Testo]" custT="1"/>
      <dgm:spPr/>
      <dgm:t>
        <a:bodyPr/>
        <a:lstStyle/>
        <a:p>
          <a:r>
            <a:rPr lang="it-IT" sz="2000" dirty="0" smtClean="0"/>
            <a:t>SOUTH-WEST</a:t>
          </a:r>
          <a:br>
            <a:rPr lang="it-IT" sz="2000" dirty="0" smtClean="0"/>
          </a:br>
          <a:r>
            <a:rPr lang="it-IT" sz="2000" dirty="0" smtClean="0"/>
            <a:t>CARDIFF</a:t>
          </a:r>
          <a:br>
            <a:rPr lang="it-IT" sz="2000" dirty="0" smtClean="0"/>
          </a:br>
          <a:r>
            <a:rPr lang="it-IT" sz="2000" dirty="0" smtClean="0"/>
            <a:t>ENGLISH AND WELSH</a:t>
          </a:r>
        </a:p>
      </dgm:t>
    </dgm:pt>
    <dgm:pt modelId="{2344462E-C122-49E9-B11A-456623C733BF}" type="parTrans" cxnId="{E8180B66-B66E-4283-B057-D95DAB5B3A9D}">
      <dgm:prSet/>
      <dgm:spPr/>
      <dgm:t>
        <a:bodyPr/>
        <a:lstStyle/>
        <a:p>
          <a:endParaRPr lang="it-IT"/>
        </a:p>
      </dgm:t>
    </dgm:pt>
    <dgm:pt modelId="{E04C626B-0E2A-463B-9DA0-E32A0F99B0F7}" type="sibTrans" cxnId="{E8180B66-B66E-4283-B057-D95DAB5B3A9D}">
      <dgm:prSet/>
      <dgm:spPr/>
      <dgm:t>
        <a:bodyPr/>
        <a:lstStyle/>
        <a:p>
          <a:endParaRPr lang="it-IT"/>
        </a:p>
      </dgm:t>
    </dgm:pt>
    <dgm:pt modelId="{FAC6A2BE-021D-4944-8821-DD644F94493A}">
      <dgm:prSet phldrT="[Testo]" custT="1"/>
      <dgm:spPr/>
      <dgm:t>
        <a:bodyPr/>
        <a:lstStyle/>
        <a:p>
          <a:r>
            <a:rPr lang="it-IT" sz="2000" dirty="0" smtClean="0"/>
            <a:t>CHRISTIANITY</a:t>
          </a:r>
          <a:br>
            <a:rPr lang="it-IT" sz="2000" dirty="0" smtClean="0"/>
          </a:br>
          <a:r>
            <a:rPr lang="it-IT" sz="2000" dirty="0" smtClean="0"/>
            <a:t>SAINT DAVID</a:t>
          </a:r>
          <a:br>
            <a:rPr lang="it-IT" sz="2000" dirty="0" smtClean="0"/>
          </a:br>
          <a:r>
            <a:rPr lang="it-IT" sz="2000" dirty="0" smtClean="0"/>
            <a:t>RED DRAGON</a:t>
          </a:r>
        </a:p>
      </dgm:t>
    </dgm:pt>
    <dgm:pt modelId="{2EEAD270-53C7-4D31-BFD4-0C3336C73817}" type="parTrans" cxnId="{64BAF7FD-FA2B-4B37-A0D1-0FE7E89FFD4B}">
      <dgm:prSet/>
      <dgm:spPr/>
      <dgm:t>
        <a:bodyPr/>
        <a:lstStyle/>
        <a:p>
          <a:endParaRPr lang="it-IT"/>
        </a:p>
      </dgm:t>
    </dgm:pt>
    <dgm:pt modelId="{A2AAC115-C557-427C-9ED0-6C1A493C1AB0}" type="sibTrans" cxnId="{64BAF7FD-FA2B-4B37-A0D1-0FE7E89FFD4B}">
      <dgm:prSet/>
      <dgm:spPr/>
      <dgm:t>
        <a:bodyPr/>
        <a:lstStyle/>
        <a:p>
          <a:endParaRPr lang="it-IT"/>
        </a:p>
      </dgm:t>
    </dgm:pt>
    <dgm:pt modelId="{04238E19-776C-45F1-8CD5-0BC61F4B76A7}">
      <dgm:prSet phldrT="[Testo]" custT="1"/>
      <dgm:spPr/>
      <dgm:t>
        <a:bodyPr/>
        <a:lstStyle/>
        <a:p>
          <a:r>
            <a:rPr lang="it-IT" sz="2000" dirty="0" smtClean="0"/>
            <a:t>CONWY CASTLE</a:t>
          </a:r>
          <a:br>
            <a:rPr lang="it-IT" sz="2000" dirty="0" smtClean="0"/>
          </a:br>
          <a:r>
            <a:rPr lang="it-IT" sz="2000" dirty="0" smtClean="0"/>
            <a:t>SMALL HOUSE CONWY</a:t>
          </a:r>
          <a:br>
            <a:rPr lang="it-IT" sz="2000" dirty="0" smtClean="0"/>
          </a:br>
          <a:r>
            <a:rPr lang="it-IT" sz="2000" dirty="0" smtClean="0"/>
            <a:t>LOVE SPOONS</a:t>
          </a:r>
          <a:endParaRPr lang="it-IT" sz="2000" dirty="0"/>
        </a:p>
      </dgm:t>
    </dgm:pt>
    <dgm:pt modelId="{134EC1AA-35D8-4B0C-8452-6C5871531BD3}" type="parTrans" cxnId="{65C11A99-AD60-471A-96F1-EA75AD0AE5D7}">
      <dgm:prSet/>
      <dgm:spPr/>
      <dgm:t>
        <a:bodyPr/>
        <a:lstStyle/>
        <a:p>
          <a:endParaRPr lang="it-IT"/>
        </a:p>
      </dgm:t>
    </dgm:pt>
    <dgm:pt modelId="{997BBDE1-63CD-433D-B07D-580173012A36}" type="sibTrans" cxnId="{65C11A99-AD60-471A-96F1-EA75AD0AE5D7}">
      <dgm:prSet/>
      <dgm:spPr/>
      <dgm:t>
        <a:bodyPr/>
        <a:lstStyle/>
        <a:p>
          <a:endParaRPr lang="it-IT"/>
        </a:p>
      </dgm:t>
    </dgm:pt>
    <dgm:pt modelId="{DED9048A-7AB8-4303-8B1D-9575985FC70F}">
      <dgm:prSet phldrT="[Testo]" custT="1"/>
      <dgm:spPr/>
      <dgm:t>
        <a:bodyPr/>
        <a:lstStyle/>
        <a:p>
          <a:r>
            <a:rPr lang="it-IT" sz="2000" dirty="0" smtClean="0"/>
            <a:t>CATHERINE ZETA JONES AND TOM JONES</a:t>
          </a:r>
        </a:p>
        <a:p>
          <a:r>
            <a:rPr lang="it-IT" sz="2000" dirty="0" smtClean="0"/>
            <a:t>MILLENIUM STADIUM</a:t>
          </a:r>
          <a:endParaRPr lang="it-IT" sz="2000" dirty="0"/>
        </a:p>
      </dgm:t>
    </dgm:pt>
    <dgm:pt modelId="{C07856DC-2B1F-406F-80B1-ABBFBFD6CCC9}" type="parTrans" cxnId="{E97167FA-3F30-4A2E-8319-BC3CC7BE05EB}">
      <dgm:prSet/>
      <dgm:spPr/>
      <dgm:t>
        <a:bodyPr/>
        <a:lstStyle/>
        <a:p>
          <a:endParaRPr lang="it-IT"/>
        </a:p>
      </dgm:t>
    </dgm:pt>
    <dgm:pt modelId="{7EF21395-06E5-4E7D-97CF-50D607CF5AD0}" type="sibTrans" cxnId="{E97167FA-3F30-4A2E-8319-BC3CC7BE05EB}">
      <dgm:prSet/>
      <dgm:spPr/>
      <dgm:t>
        <a:bodyPr/>
        <a:lstStyle/>
        <a:p>
          <a:endParaRPr lang="it-IT"/>
        </a:p>
      </dgm:t>
    </dgm:pt>
    <dgm:pt modelId="{201CF403-29DB-486D-A613-B58374C9C634}" type="pres">
      <dgm:prSet presAssocID="{D93E326F-15DA-4FCB-8037-803FD7CE4EB6}" presName="composite" presStyleCnt="0">
        <dgm:presLayoutVars>
          <dgm:chMax val="1"/>
          <dgm:dir/>
          <dgm:resizeHandles val="exact"/>
        </dgm:presLayoutVars>
      </dgm:prSet>
      <dgm:spPr/>
      <dgm:t>
        <a:bodyPr/>
        <a:lstStyle/>
        <a:p>
          <a:endParaRPr lang="it-IT"/>
        </a:p>
      </dgm:t>
    </dgm:pt>
    <dgm:pt modelId="{47B58B03-CD70-4CA0-8DB5-5D12A364DD5F}" type="pres">
      <dgm:prSet presAssocID="{D93E326F-15DA-4FCB-8037-803FD7CE4EB6}" presName="radial" presStyleCnt="0">
        <dgm:presLayoutVars>
          <dgm:animLvl val="ctr"/>
        </dgm:presLayoutVars>
      </dgm:prSet>
      <dgm:spPr/>
    </dgm:pt>
    <dgm:pt modelId="{83960B59-89BD-4724-84AC-909A27EB18B2}" type="pres">
      <dgm:prSet presAssocID="{5A7F172B-F96E-4FB3-8409-BE942930EFCC}" presName="centerShape" presStyleLbl="vennNode1" presStyleIdx="0" presStyleCnt="5"/>
      <dgm:spPr/>
      <dgm:t>
        <a:bodyPr/>
        <a:lstStyle/>
        <a:p>
          <a:endParaRPr lang="it-IT"/>
        </a:p>
      </dgm:t>
    </dgm:pt>
    <dgm:pt modelId="{A879A2EB-F765-46FE-875E-89D495EF9B32}" type="pres">
      <dgm:prSet presAssocID="{6FF3F008-EAC1-4B8A-BE82-5E90EA174526}" presName="node" presStyleLbl="vennNode1" presStyleIdx="1" presStyleCnt="5" custScaleX="207420" custScaleY="163580" custRadScaleRad="77412" custRadScaleInc="2423">
        <dgm:presLayoutVars>
          <dgm:bulletEnabled val="1"/>
        </dgm:presLayoutVars>
      </dgm:prSet>
      <dgm:spPr/>
      <dgm:t>
        <a:bodyPr/>
        <a:lstStyle/>
        <a:p>
          <a:endParaRPr lang="it-IT"/>
        </a:p>
      </dgm:t>
    </dgm:pt>
    <dgm:pt modelId="{2BB09F49-EBBF-413E-8591-9D6460A65039}" type="pres">
      <dgm:prSet presAssocID="{FAC6A2BE-021D-4944-8821-DD644F94493A}" presName="node" presStyleLbl="vennNode1" presStyleIdx="2" presStyleCnt="5" custScaleX="191506" custScaleY="174860" custRadScaleRad="125501" custRadScaleInc="0">
        <dgm:presLayoutVars>
          <dgm:bulletEnabled val="1"/>
        </dgm:presLayoutVars>
      </dgm:prSet>
      <dgm:spPr/>
      <dgm:t>
        <a:bodyPr/>
        <a:lstStyle/>
        <a:p>
          <a:endParaRPr lang="it-IT"/>
        </a:p>
      </dgm:t>
    </dgm:pt>
    <dgm:pt modelId="{680EBBE2-1BEB-43ED-9D7A-CB3D44E6BD01}" type="pres">
      <dgm:prSet presAssocID="{04238E19-776C-45F1-8CD5-0BC61F4B76A7}" presName="node" presStyleLbl="vennNode1" presStyleIdx="3" presStyleCnt="5" custScaleX="209264" custScaleY="172850" custRadScaleRad="82993" custRadScaleInc="-5477">
        <dgm:presLayoutVars>
          <dgm:bulletEnabled val="1"/>
        </dgm:presLayoutVars>
      </dgm:prSet>
      <dgm:spPr/>
      <dgm:t>
        <a:bodyPr/>
        <a:lstStyle/>
        <a:p>
          <a:endParaRPr lang="it-IT"/>
        </a:p>
      </dgm:t>
    </dgm:pt>
    <dgm:pt modelId="{A9E2AF79-792C-46F5-B313-4AD71150B29B}" type="pres">
      <dgm:prSet presAssocID="{DED9048A-7AB8-4303-8B1D-9575985FC70F}" presName="node" presStyleLbl="vennNode1" presStyleIdx="4" presStyleCnt="5" custScaleX="192428" custScaleY="188554" custRadScaleRad="124630" custRadScaleInc="-2686">
        <dgm:presLayoutVars>
          <dgm:bulletEnabled val="1"/>
        </dgm:presLayoutVars>
      </dgm:prSet>
      <dgm:spPr/>
      <dgm:t>
        <a:bodyPr/>
        <a:lstStyle/>
        <a:p>
          <a:endParaRPr lang="it-IT"/>
        </a:p>
      </dgm:t>
    </dgm:pt>
  </dgm:ptLst>
  <dgm:cxnLst>
    <dgm:cxn modelId="{1E32CAAF-BB21-41A1-A516-931D83E7370E}" type="presOf" srcId="{D93E326F-15DA-4FCB-8037-803FD7CE4EB6}" destId="{201CF403-29DB-486D-A613-B58374C9C634}" srcOrd="0" destOrd="0" presId="urn:microsoft.com/office/officeart/2005/8/layout/radial3"/>
    <dgm:cxn modelId="{D0178D1E-F845-4B6F-823E-06F2C4C0F3F2}" type="presOf" srcId="{04238E19-776C-45F1-8CD5-0BC61F4B76A7}" destId="{680EBBE2-1BEB-43ED-9D7A-CB3D44E6BD01}" srcOrd="0" destOrd="0" presId="urn:microsoft.com/office/officeart/2005/8/layout/radial3"/>
    <dgm:cxn modelId="{A4A98D6C-AF89-40CB-9D24-BB417070E336}" type="presOf" srcId="{5A7F172B-F96E-4FB3-8409-BE942930EFCC}" destId="{83960B59-89BD-4724-84AC-909A27EB18B2}" srcOrd="0" destOrd="0" presId="urn:microsoft.com/office/officeart/2005/8/layout/radial3"/>
    <dgm:cxn modelId="{E8180B66-B66E-4283-B057-D95DAB5B3A9D}" srcId="{5A7F172B-F96E-4FB3-8409-BE942930EFCC}" destId="{6FF3F008-EAC1-4B8A-BE82-5E90EA174526}" srcOrd="0" destOrd="0" parTransId="{2344462E-C122-49E9-B11A-456623C733BF}" sibTransId="{E04C626B-0E2A-463B-9DA0-E32A0F99B0F7}"/>
    <dgm:cxn modelId="{60B861D3-D24A-4093-8D12-EF1993F71000}" type="presOf" srcId="{FAC6A2BE-021D-4944-8821-DD644F94493A}" destId="{2BB09F49-EBBF-413E-8591-9D6460A65039}" srcOrd="0" destOrd="0" presId="urn:microsoft.com/office/officeart/2005/8/layout/radial3"/>
    <dgm:cxn modelId="{64BAF7FD-FA2B-4B37-A0D1-0FE7E89FFD4B}" srcId="{5A7F172B-F96E-4FB3-8409-BE942930EFCC}" destId="{FAC6A2BE-021D-4944-8821-DD644F94493A}" srcOrd="1" destOrd="0" parTransId="{2EEAD270-53C7-4D31-BFD4-0C3336C73817}" sibTransId="{A2AAC115-C557-427C-9ED0-6C1A493C1AB0}"/>
    <dgm:cxn modelId="{177181D9-2213-40BC-8CC8-9B2236C5850E}" type="presOf" srcId="{DED9048A-7AB8-4303-8B1D-9575985FC70F}" destId="{A9E2AF79-792C-46F5-B313-4AD71150B29B}" srcOrd="0" destOrd="0" presId="urn:microsoft.com/office/officeart/2005/8/layout/radial3"/>
    <dgm:cxn modelId="{7641A3EF-215F-4CF2-986F-63AC76849C24}" type="presOf" srcId="{6FF3F008-EAC1-4B8A-BE82-5E90EA174526}" destId="{A879A2EB-F765-46FE-875E-89D495EF9B32}" srcOrd="0" destOrd="0" presId="urn:microsoft.com/office/officeart/2005/8/layout/radial3"/>
    <dgm:cxn modelId="{760C7C46-9C88-457C-8C90-C531A9A11903}" srcId="{D93E326F-15DA-4FCB-8037-803FD7CE4EB6}" destId="{5A7F172B-F96E-4FB3-8409-BE942930EFCC}" srcOrd="0" destOrd="0" parTransId="{2E13C021-E064-4426-9991-7DC5ADD3E13D}" sibTransId="{01CD611A-DF7D-4A69-9348-4CF3F6D367C1}"/>
    <dgm:cxn modelId="{65C11A99-AD60-471A-96F1-EA75AD0AE5D7}" srcId="{5A7F172B-F96E-4FB3-8409-BE942930EFCC}" destId="{04238E19-776C-45F1-8CD5-0BC61F4B76A7}" srcOrd="2" destOrd="0" parTransId="{134EC1AA-35D8-4B0C-8452-6C5871531BD3}" sibTransId="{997BBDE1-63CD-433D-B07D-580173012A36}"/>
    <dgm:cxn modelId="{E97167FA-3F30-4A2E-8319-BC3CC7BE05EB}" srcId="{5A7F172B-F96E-4FB3-8409-BE942930EFCC}" destId="{DED9048A-7AB8-4303-8B1D-9575985FC70F}" srcOrd="3" destOrd="0" parTransId="{C07856DC-2B1F-406F-80B1-ABBFBFD6CCC9}" sibTransId="{7EF21395-06E5-4E7D-97CF-50D607CF5AD0}"/>
    <dgm:cxn modelId="{C27E463F-719D-4D11-A2CC-0086F31BDEA9}" type="presParOf" srcId="{201CF403-29DB-486D-A613-B58374C9C634}" destId="{47B58B03-CD70-4CA0-8DB5-5D12A364DD5F}" srcOrd="0" destOrd="0" presId="urn:microsoft.com/office/officeart/2005/8/layout/radial3"/>
    <dgm:cxn modelId="{89BFF22E-4FFE-4E74-9272-CF92053D85F2}" type="presParOf" srcId="{47B58B03-CD70-4CA0-8DB5-5D12A364DD5F}" destId="{83960B59-89BD-4724-84AC-909A27EB18B2}" srcOrd="0" destOrd="0" presId="urn:microsoft.com/office/officeart/2005/8/layout/radial3"/>
    <dgm:cxn modelId="{7592840E-1FFB-4003-B86D-D4FB8884BACA}" type="presParOf" srcId="{47B58B03-CD70-4CA0-8DB5-5D12A364DD5F}" destId="{A879A2EB-F765-46FE-875E-89D495EF9B32}" srcOrd="1" destOrd="0" presId="urn:microsoft.com/office/officeart/2005/8/layout/radial3"/>
    <dgm:cxn modelId="{4C754074-D85D-492A-9383-BC0C182A83BE}" type="presParOf" srcId="{47B58B03-CD70-4CA0-8DB5-5D12A364DD5F}" destId="{2BB09F49-EBBF-413E-8591-9D6460A65039}" srcOrd="2" destOrd="0" presId="urn:microsoft.com/office/officeart/2005/8/layout/radial3"/>
    <dgm:cxn modelId="{493E2395-5BE7-4965-BD5D-2C718D687B49}" type="presParOf" srcId="{47B58B03-CD70-4CA0-8DB5-5D12A364DD5F}" destId="{680EBBE2-1BEB-43ED-9D7A-CB3D44E6BD01}" srcOrd="3" destOrd="0" presId="urn:microsoft.com/office/officeart/2005/8/layout/radial3"/>
    <dgm:cxn modelId="{635C39FD-5766-478F-BAA7-D3011C14237B}" type="presParOf" srcId="{47B58B03-CD70-4CA0-8DB5-5D12A364DD5F}" destId="{A9E2AF79-792C-46F5-B313-4AD71150B29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F51F05-37EA-40CE-83B3-89EE458E5825}" type="doc">
      <dgm:prSet loTypeId="urn:microsoft.com/office/officeart/2005/8/layout/pyramid4" loCatId="relationship" qsTypeId="urn:microsoft.com/office/officeart/2005/8/quickstyle/3d7" qsCatId="3D" csTypeId="urn:microsoft.com/office/officeart/2005/8/colors/colorful5" csCatId="colorful" phldr="1"/>
      <dgm:spPr/>
      <dgm:t>
        <a:bodyPr/>
        <a:lstStyle/>
        <a:p>
          <a:endParaRPr lang="it-IT"/>
        </a:p>
      </dgm:t>
    </dgm:pt>
    <dgm:pt modelId="{2FF26DDC-EBEE-459A-B87B-E2AACD87D692}">
      <dgm:prSet phldrT="[Testo]"/>
      <dgm:spPr/>
      <dgm:t>
        <a:bodyPr/>
        <a:lstStyle/>
        <a:p>
          <a:r>
            <a:rPr lang="it-IT" dirty="0" smtClean="0">
              <a:solidFill>
                <a:schemeClr val="tx1">
                  <a:lumMod val="95000"/>
                  <a:lumOff val="5000"/>
                </a:schemeClr>
              </a:solidFill>
            </a:rPr>
            <a:t>BORDER WITH REPUBLIC OF IRELAND</a:t>
          </a:r>
          <a:endParaRPr lang="it-IT" dirty="0">
            <a:solidFill>
              <a:schemeClr val="tx1">
                <a:lumMod val="95000"/>
                <a:lumOff val="5000"/>
              </a:schemeClr>
            </a:solidFill>
          </a:endParaRPr>
        </a:p>
      </dgm:t>
    </dgm:pt>
    <dgm:pt modelId="{666CA8E0-0723-40CC-AC0D-A0A01779A00A}" type="parTrans" cxnId="{A239F71D-DCC4-4330-BB27-AA8CDCD5A13B}">
      <dgm:prSet/>
      <dgm:spPr/>
      <dgm:t>
        <a:bodyPr/>
        <a:lstStyle/>
        <a:p>
          <a:endParaRPr lang="it-IT">
            <a:solidFill>
              <a:schemeClr val="tx1">
                <a:lumMod val="95000"/>
                <a:lumOff val="5000"/>
              </a:schemeClr>
            </a:solidFill>
          </a:endParaRPr>
        </a:p>
      </dgm:t>
    </dgm:pt>
    <dgm:pt modelId="{04AECEDE-23D0-40F6-926A-1665D12258AC}" type="sibTrans" cxnId="{A239F71D-DCC4-4330-BB27-AA8CDCD5A13B}">
      <dgm:prSet/>
      <dgm:spPr/>
      <dgm:t>
        <a:bodyPr/>
        <a:lstStyle/>
        <a:p>
          <a:endParaRPr lang="it-IT">
            <a:solidFill>
              <a:schemeClr val="tx1">
                <a:lumMod val="95000"/>
                <a:lumOff val="5000"/>
              </a:schemeClr>
            </a:solidFill>
          </a:endParaRPr>
        </a:p>
      </dgm:t>
    </dgm:pt>
    <dgm:pt modelId="{D1D35EE0-8E63-44C9-ADDC-1F40FA1FC3D5}">
      <dgm:prSet phldrT="[Testo]"/>
      <dgm:spPr/>
      <dgm:t>
        <a:bodyPr/>
        <a:lstStyle/>
        <a:p>
          <a:r>
            <a:rPr lang="it-IT" dirty="0" smtClean="0">
              <a:solidFill>
                <a:schemeClr val="tx1">
                  <a:lumMod val="95000"/>
                  <a:lumOff val="5000"/>
                </a:schemeClr>
              </a:solidFill>
            </a:rPr>
            <a:t>BELFAST</a:t>
          </a:r>
        </a:p>
        <a:p>
          <a:r>
            <a:rPr lang="it-IT" dirty="0" smtClean="0">
              <a:solidFill>
                <a:schemeClr val="tx1">
                  <a:lumMod val="95000"/>
                  <a:lumOff val="5000"/>
                </a:schemeClr>
              </a:solidFill>
            </a:rPr>
            <a:t>IRELAND IS INDIPENDENT</a:t>
          </a:r>
        </a:p>
      </dgm:t>
    </dgm:pt>
    <dgm:pt modelId="{4C20784F-D76F-4A93-AB78-831B4D56D327}" type="parTrans" cxnId="{147C9854-EB3A-4F51-88B1-A6DCAFC351C1}">
      <dgm:prSet/>
      <dgm:spPr/>
      <dgm:t>
        <a:bodyPr/>
        <a:lstStyle/>
        <a:p>
          <a:endParaRPr lang="it-IT">
            <a:solidFill>
              <a:schemeClr val="tx1">
                <a:lumMod val="95000"/>
                <a:lumOff val="5000"/>
              </a:schemeClr>
            </a:solidFill>
          </a:endParaRPr>
        </a:p>
      </dgm:t>
    </dgm:pt>
    <dgm:pt modelId="{63377183-1FA6-4F1E-8BA2-33F0CFA923CE}" type="sibTrans" cxnId="{147C9854-EB3A-4F51-88B1-A6DCAFC351C1}">
      <dgm:prSet/>
      <dgm:spPr/>
      <dgm:t>
        <a:bodyPr/>
        <a:lstStyle/>
        <a:p>
          <a:endParaRPr lang="it-IT">
            <a:solidFill>
              <a:schemeClr val="tx1">
                <a:lumMod val="95000"/>
                <a:lumOff val="5000"/>
              </a:schemeClr>
            </a:solidFill>
          </a:endParaRPr>
        </a:p>
      </dgm:t>
    </dgm:pt>
    <dgm:pt modelId="{FC3A6039-8A0F-4052-93DA-685AC833EFB0}">
      <dgm:prSet phldrT="[Testo]" custT="1"/>
      <dgm:spPr/>
      <dgm:t>
        <a:bodyPr/>
        <a:lstStyle/>
        <a:p>
          <a:r>
            <a:rPr lang="it-IT" sz="2000" dirty="0" smtClean="0">
              <a:solidFill>
                <a:schemeClr val="tx1">
                  <a:lumMod val="95000"/>
                  <a:lumOff val="5000"/>
                </a:schemeClr>
              </a:solidFill>
            </a:rPr>
            <a:t>NORTHERN IRELAND</a:t>
          </a:r>
          <a:endParaRPr lang="it-IT" sz="2000" dirty="0">
            <a:solidFill>
              <a:schemeClr val="tx1">
                <a:lumMod val="95000"/>
                <a:lumOff val="5000"/>
              </a:schemeClr>
            </a:solidFill>
          </a:endParaRPr>
        </a:p>
      </dgm:t>
    </dgm:pt>
    <dgm:pt modelId="{B0AF0DB6-D004-4A08-9C93-716B48FB3A00}" type="parTrans" cxnId="{1773F69C-D679-42A3-9970-F054FACFBFAE}">
      <dgm:prSet/>
      <dgm:spPr/>
      <dgm:t>
        <a:bodyPr/>
        <a:lstStyle/>
        <a:p>
          <a:endParaRPr lang="it-IT">
            <a:solidFill>
              <a:schemeClr val="tx1">
                <a:lumMod val="95000"/>
                <a:lumOff val="5000"/>
              </a:schemeClr>
            </a:solidFill>
          </a:endParaRPr>
        </a:p>
      </dgm:t>
    </dgm:pt>
    <dgm:pt modelId="{2AE0FD6C-A48D-4195-8B6C-7AE54C290B5F}" type="sibTrans" cxnId="{1773F69C-D679-42A3-9970-F054FACFBFAE}">
      <dgm:prSet/>
      <dgm:spPr/>
      <dgm:t>
        <a:bodyPr/>
        <a:lstStyle/>
        <a:p>
          <a:endParaRPr lang="it-IT">
            <a:solidFill>
              <a:schemeClr val="tx1">
                <a:lumMod val="95000"/>
                <a:lumOff val="5000"/>
              </a:schemeClr>
            </a:solidFill>
          </a:endParaRPr>
        </a:p>
      </dgm:t>
    </dgm:pt>
    <dgm:pt modelId="{C824053D-5310-4ADD-AB50-69C9723FC823}">
      <dgm:prSet phldrT="[Testo]"/>
      <dgm:spPr/>
      <dgm:t>
        <a:bodyPr/>
        <a:lstStyle/>
        <a:p>
          <a:r>
            <a:rPr lang="it-IT" dirty="0" smtClean="0">
              <a:solidFill>
                <a:schemeClr val="tx1">
                  <a:lumMod val="95000"/>
                  <a:lumOff val="5000"/>
                </a:schemeClr>
              </a:solidFill>
            </a:rPr>
            <a:t>SAINT PATRICK</a:t>
          </a:r>
        </a:p>
        <a:p>
          <a:r>
            <a:rPr lang="it-IT" dirty="0" smtClean="0">
              <a:solidFill>
                <a:schemeClr val="tx1">
                  <a:lumMod val="95000"/>
                  <a:lumOff val="5000"/>
                </a:schemeClr>
              </a:solidFill>
            </a:rPr>
            <a:t>MANY BATTLES;WARS AND DEATHS</a:t>
          </a:r>
          <a:endParaRPr lang="it-IT" dirty="0">
            <a:solidFill>
              <a:schemeClr val="tx1">
                <a:lumMod val="95000"/>
                <a:lumOff val="5000"/>
              </a:schemeClr>
            </a:solidFill>
          </a:endParaRPr>
        </a:p>
      </dgm:t>
    </dgm:pt>
    <dgm:pt modelId="{739A22BC-3318-4EFD-9DF7-AE22B3BB3CA9}" type="parTrans" cxnId="{48D5702F-1DA7-4151-A53B-3E85AEC728C4}">
      <dgm:prSet/>
      <dgm:spPr/>
      <dgm:t>
        <a:bodyPr/>
        <a:lstStyle/>
        <a:p>
          <a:endParaRPr lang="it-IT">
            <a:solidFill>
              <a:schemeClr val="tx1">
                <a:lumMod val="95000"/>
                <a:lumOff val="5000"/>
              </a:schemeClr>
            </a:solidFill>
          </a:endParaRPr>
        </a:p>
      </dgm:t>
    </dgm:pt>
    <dgm:pt modelId="{6B7214AD-2E67-4FA1-800B-2CA17F75003D}" type="sibTrans" cxnId="{48D5702F-1DA7-4151-A53B-3E85AEC728C4}">
      <dgm:prSet/>
      <dgm:spPr/>
      <dgm:t>
        <a:bodyPr/>
        <a:lstStyle/>
        <a:p>
          <a:endParaRPr lang="it-IT">
            <a:solidFill>
              <a:schemeClr val="tx1">
                <a:lumMod val="95000"/>
                <a:lumOff val="5000"/>
              </a:schemeClr>
            </a:solidFill>
          </a:endParaRPr>
        </a:p>
      </dgm:t>
    </dgm:pt>
    <dgm:pt modelId="{B471EC57-F640-485D-A4AC-8719932A4F9A}" type="pres">
      <dgm:prSet presAssocID="{1FF51F05-37EA-40CE-83B3-89EE458E5825}" presName="compositeShape" presStyleCnt="0">
        <dgm:presLayoutVars>
          <dgm:chMax val="9"/>
          <dgm:dir/>
          <dgm:resizeHandles val="exact"/>
        </dgm:presLayoutVars>
      </dgm:prSet>
      <dgm:spPr/>
      <dgm:t>
        <a:bodyPr/>
        <a:lstStyle/>
        <a:p>
          <a:endParaRPr lang="it-IT"/>
        </a:p>
      </dgm:t>
    </dgm:pt>
    <dgm:pt modelId="{6F56A4AB-A691-4311-8020-2D619923746B}" type="pres">
      <dgm:prSet presAssocID="{1FF51F05-37EA-40CE-83B3-89EE458E5825}" presName="triangle1" presStyleLbl="node1" presStyleIdx="0" presStyleCnt="4" custLinFactNeighborX="-246" custLinFactNeighborY="2485">
        <dgm:presLayoutVars>
          <dgm:bulletEnabled val="1"/>
        </dgm:presLayoutVars>
      </dgm:prSet>
      <dgm:spPr/>
      <dgm:t>
        <a:bodyPr/>
        <a:lstStyle/>
        <a:p>
          <a:endParaRPr lang="it-IT"/>
        </a:p>
      </dgm:t>
    </dgm:pt>
    <dgm:pt modelId="{0A191792-D43D-432E-B0FA-D8B6112C5748}" type="pres">
      <dgm:prSet presAssocID="{1FF51F05-37EA-40CE-83B3-89EE458E5825}" presName="triangle2" presStyleLbl="node1" presStyleIdx="1" presStyleCnt="4">
        <dgm:presLayoutVars>
          <dgm:bulletEnabled val="1"/>
        </dgm:presLayoutVars>
      </dgm:prSet>
      <dgm:spPr/>
      <dgm:t>
        <a:bodyPr/>
        <a:lstStyle/>
        <a:p>
          <a:endParaRPr lang="it-IT"/>
        </a:p>
      </dgm:t>
    </dgm:pt>
    <dgm:pt modelId="{ABE3AEDA-0BF1-42AF-A0A0-CDE4114B4381}" type="pres">
      <dgm:prSet presAssocID="{1FF51F05-37EA-40CE-83B3-89EE458E5825}" presName="triangle3" presStyleLbl="node1" presStyleIdx="2" presStyleCnt="4">
        <dgm:presLayoutVars>
          <dgm:bulletEnabled val="1"/>
        </dgm:presLayoutVars>
      </dgm:prSet>
      <dgm:spPr/>
      <dgm:t>
        <a:bodyPr/>
        <a:lstStyle/>
        <a:p>
          <a:endParaRPr lang="it-IT"/>
        </a:p>
      </dgm:t>
    </dgm:pt>
    <dgm:pt modelId="{325D4A0B-BA54-489D-8462-54D519193B0B}" type="pres">
      <dgm:prSet presAssocID="{1FF51F05-37EA-40CE-83B3-89EE458E5825}" presName="triangle4" presStyleLbl="node1" presStyleIdx="3" presStyleCnt="4">
        <dgm:presLayoutVars>
          <dgm:bulletEnabled val="1"/>
        </dgm:presLayoutVars>
      </dgm:prSet>
      <dgm:spPr/>
      <dgm:t>
        <a:bodyPr/>
        <a:lstStyle/>
        <a:p>
          <a:endParaRPr lang="it-IT"/>
        </a:p>
      </dgm:t>
    </dgm:pt>
  </dgm:ptLst>
  <dgm:cxnLst>
    <dgm:cxn modelId="{48D5702F-1DA7-4151-A53B-3E85AEC728C4}" srcId="{1FF51F05-37EA-40CE-83B3-89EE458E5825}" destId="{C824053D-5310-4ADD-AB50-69C9723FC823}" srcOrd="3" destOrd="0" parTransId="{739A22BC-3318-4EFD-9DF7-AE22B3BB3CA9}" sibTransId="{6B7214AD-2E67-4FA1-800B-2CA17F75003D}"/>
    <dgm:cxn modelId="{A239F71D-DCC4-4330-BB27-AA8CDCD5A13B}" srcId="{1FF51F05-37EA-40CE-83B3-89EE458E5825}" destId="{2FF26DDC-EBEE-459A-B87B-E2AACD87D692}" srcOrd="0" destOrd="0" parTransId="{666CA8E0-0723-40CC-AC0D-A0A01779A00A}" sibTransId="{04AECEDE-23D0-40F6-926A-1665D12258AC}"/>
    <dgm:cxn modelId="{CE1BC2B8-BF54-421E-B96E-072E0B283DEE}" type="presOf" srcId="{D1D35EE0-8E63-44C9-ADDC-1F40FA1FC3D5}" destId="{0A191792-D43D-432E-B0FA-D8B6112C5748}" srcOrd="0" destOrd="0" presId="urn:microsoft.com/office/officeart/2005/8/layout/pyramid4"/>
    <dgm:cxn modelId="{9242864A-C883-4AAA-B8F9-D4D733AD7DA2}" type="presOf" srcId="{2FF26DDC-EBEE-459A-B87B-E2AACD87D692}" destId="{6F56A4AB-A691-4311-8020-2D619923746B}" srcOrd="0" destOrd="0" presId="urn:microsoft.com/office/officeart/2005/8/layout/pyramid4"/>
    <dgm:cxn modelId="{DDBF8A8C-1C6A-49B4-98EB-E7821DB76CC0}" type="presOf" srcId="{C824053D-5310-4ADD-AB50-69C9723FC823}" destId="{325D4A0B-BA54-489D-8462-54D519193B0B}" srcOrd="0" destOrd="0" presId="urn:microsoft.com/office/officeart/2005/8/layout/pyramid4"/>
    <dgm:cxn modelId="{7FA4BF25-A2D9-484D-B559-2412F623F01A}" type="presOf" srcId="{1FF51F05-37EA-40CE-83B3-89EE458E5825}" destId="{B471EC57-F640-485D-A4AC-8719932A4F9A}" srcOrd="0" destOrd="0" presId="urn:microsoft.com/office/officeart/2005/8/layout/pyramid4"/>
    <dgm:cxn modelId="{1773F69C-D679-42A3-9970-F054FACFBFAE}" srcId="{1FF51F05-37EA-40CE-83B3-89EE458E5825}" destId="{FC3A6039-8A0F-4052-93DA-685AC833EFB0}" srcOrd="2" destOrd="0" parTransId="{B0AF0DB6-D004-4A08-9C93-716B48FB3A00}" sibTransId="{2AE0FD6C-A48D-4195-8B6C-7AE54C290B5F}"/>
    <dgm:cxn modelId="{E43882A7-55BD-4C17-ADA5-47AAF152AB4C}" type="presOf" srcId="{FC3A6039-8A0F-4052-93DA-685AC833EFB0}" destId="{ABE3AEDA-0BF1-42AF-A0A0-CDE4114B4381}" srcOrd="0" destOrd="0" presId="urn:microsoft.com/office/officeart/2005/8/layout/pyramid4"/>
    <dgm:cxn modelId="{147C9854-EB3A-4F51-88B1-A6DCAFC351C1}" srcId="{1FF51F05-37EA-40CE-83B3-89EE458E5825}" destId="{D1D35EE0-8E63-44C9-ADDC-1F40FA1FC3D5}" srcOrd="1" destOrd="0" parTransId="{4C20784F-D76F-4A93-AB78-831B4D56D327}" sibTransId="{63377183-1FA6-4F1E-8BA2-33F0CFA923CE}"/>
    <dgm:cxn modelId="{5AD99379-14AB-4A2E-81BB-488B087D7B4F}" type="presParOf" srcId="{B471EC57-F640-485D-A4AC-8719932A4F9A}" destId="{6F56A4AB-A691-4311-8020-2D619923746B}" srcOrd="0" destOrd="0" presId="urn:microsoft.com/office/officeart/2005/8/layout/pyramid4"/>
    <dgm:cxn modelId="{4E548125-CCAD-475E-8599-668A4DA2C6AC}" type="presParOf" srcId="{B471EC57-F640-485D-A4AC-8719932A4F9A}" destId="{0A191792-D43D-432E-B0FA-D8B6112C5748}" srcOrd="1" destOrd="0" presId="urn:microsoft.com/office/officeart/2005/8/layout/pyramid4"/>
    <dgm:cxn modelId="{099EF2A5-3E87-47CE-9DDE-4A96EFB10E72}" type="presParOf" srcId="{B471EC57-F640-485D-A4AC-8719932A4F9A}" destId="{ABE3AEDA-0BF1-42AF-A0A0-CDE4114B4381}" srcOrd="2" destOrd="0" presId="urn:microsoft.com/office/officeart/2005/8/layout/pyramid4"/>
    <dgm:cxn modelId="{2ECB4A46-6A76-41F0-87FB-8287A15CCC7B}" type="presParOf" srcId="{B471EC57-F640-485D-A4AC-8719932A4F9A}" destId="{325D4A0B-BA54-489D-8462-54D519193B0B}"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29C476-12A8-42E9-A6A3-90E040A05CE2}" type="doc">
      <dgm:prSet loTypeId="urn:microsoft.com/office/officeart/2005/8/layout/matrix1" loCatId="matrix" qsTypeId="urn:microsoft.com/office/officeart/2005/8/quickstyle/3d9" qsCatId="3D" csTypeId="urn:microsoft.com/office/officeart/2005/8/colors/colorful5" csCatId="colorful" phldr="1"/>
      <dgm:spPr/>
      <dgm:t>
        <a:bodyPr/>
        <a:lstStyle/>
        <a:p>
          <a:endParaRPr lang="it-IT"/>
        </a:p>
      </dgm:t>
    </dgm:pt>
    <dgm:pt modelId="{7A7AC052-D9C5-4BD4-9063-034A9DD2F136}">
      <dgm:prSet phldrT="[Testo]" custT="1"/>
      <dgm:spPr/>
      <dgm:t>
        <a:bodyPr/>
        <a:lstStyle/>
        <a:p>
          <a:r>
            <a:rPr lang="it-IT" sz="2800" dirty="0" smtClean="0"/>
            <a:t>LONDON</a:t>
          </a:r>
          <a:endParaRPr lang="it-IT" sz="2800" dirty="0"/>
        </a:p>
      </dgm:t>
    </dgm:pt>
    <dgm:pt modelId="{17A965FA-D4B7-4632-9908-0A6F2C280ED8}" type="parTrans" cxnId="{3E302622-9FDF-4F5D-8E26-888C80D7ED1C}">
      <dgm:prSet/>
      <dgm:spPr/>
      <dgm:t>
        <a:bodyPr/>
        <a:lstStyle/>
        <a:p>
          <a:endParaRPr lang="it-IT"/>
        </a:p>
      </dgm:t>
    </dgm:pt>
    <dgm:pt modelId="{3C2375B6-EF0E-446B-A898-4A18DA8A6FF2}" type="sibTrans" cxnId="{3E302622-9FDF-4F5D-8E26-888C80D7ED1C}">
      <dgm:prSet/>
      <dgm:spPr/>
      <dgm:t>
        <a:bodyPr/>
        <a:lstStyle/>
        <a:p>
          <a:endParaRPr lang="it-IT"/>
        </a:p>
      </dgm:t>
    </dgm:pt>
    <dgm:pt modelId="{D5EFDD99-E3E6-43F7-B82B-F36875722C8F}">
      <dgm:prSet phldrT="[Testo]" custT="1"/>
      <dgm:spPr/>
      <dgm:t>
        <a:bodyPr/>
        <a:lstStyle/>
        <a:p>
          <a:r>
            <a:rPr lang="it-IT" sz="2000" dirty="0" smtClean="0"/>
            <a:t>METROPOLIS/CAPITAL OF ENGLAND/5 AIRPORT/COSMOPOLITAN/TOURIST ATTRACTION/</a:t>
          </a:r>
          <a:endParaRPr lang="it-IT" sz="2000" dirty="0"/>
        </a:p>
      </dgm:t>
    </dgm:pt>
    <dgm:pt modelId="{1A806B46-8A14-4A51-AFC7-FC4EAD9123B3}" type="parTrans" cxnId="{6573A9F4-E3D9-41FD-B59E-91C0B867BE99}">
      <dgm:prSet/>
      <dgm:spPr/>
      <dgm:t>
        <a:bodyPr/>
        <a:lstStyle/>
        <a:p>
          <a:endParaRPr lang="it-IT"/>
        </a:p>
      </dgm:t>
    </dgm:pt>
    <dgm:pt modelId="{ACA38313-E3BE-4D30-B4AE-445C348865FF}" type="sibTrans" cxnId="{6573A9F4-E3D9-41FD-B59E-91C0B867BE99}">
      <dgm:prSet/>
      <dgm:spPr/>
      <dgm:t>
        <a:bodyPr/>
        <a:lstStyle/>
        <a:p>
          <a:endParaRPr lang="it-IT"/>
        </a:p>
      </dgm:t>
    </dgm:pt>
    <dgm:pt modelId="{A89E333B-C2CA-4F85-BF91-29BCA3DD67F6}">
      <dgm:prSet phldrT="[Testo]" custT="1"/>
      <dgm:spPr/>
      <dgm:t>
        <a:bodyPr/>
        <a:lstStyle/>
        <a:p>
          <a:r>
            <a:rPr lang="it-IT" sz="2000" dirty="0" smtClean="0"/>
            <a:t>HOUSES OF PARLIAMENT</a:t>
          </a:r>
        </a:p>
        <a:p>
          <a:r>
            <a:rPr lang="it-IT" sz="2000" dirty="0" smtClean="0"/>
            <a:t>BIG BEN</a:t>
          </a:r>
          <a:br>
            <a:rPr lang="it-IT" sz="2000" dirty="0" smtClean="0"/>
          </a:br>
          <a:r>
            <a:rPr lang="it-IT" sz="2000" dirty="0" smtClean="0"/>
            <a:t>BUCKINGHAM PALACE</a:t>
          </a:r>
          <a:br>
            <a:rPr lang="it-IT" sz="2000" dirty="0" smtClean="0"/>
          </a:br>
          <a:r>
            <a:rPr lang="it-IT" sz="2000" dirty="0" smtClean="0"/>
            <a:t>LONDON EYE </a:t>
          </a:r>
          <a:br>
            <a:rPr lang="it-IT" sz="2000" dirty="0" smtClean="0"/>
          </a:br>
          <a:r>
            <a:rPr lang="it-IT" sz="2000" dirty="0" smtClean="0"/>
            <a:t>MADAME TUSSAUD’S</a:t>
          </a:r>
          <a:br>
            <a:rPr lang="it-IT" sz="2000" dirty="0" smtClean="0"/>
          </a:br>
          <a:r>
            <a:rPr lang="it-IT" sz="2000" dirty="0" smtClean="0"/>
            <a:t>TOWER OF LONDON</a:t>
          </a:r>
          <a:endParaRPr lang="it-IT" sz="2000" dirty="0"/>
        </a:p>
      </dgm:t>
    </dgm:pt>
    <dgm:pt modelId="{2BC8FA93-B813-4C88-AA5E-C8CF23491273}" type="parTrans" cxnId="{D98081BA-CC1C-459C-B86E-06F0E18C190E}">
      <dgm:prSet/>
      <dgm:spPr/>
      <dgm:t>
        <a:bodyPr/>
        <a:lstStyle/>
        <a:p>
          <a:endParaRPr lang="it-IT"/>
        </a:p>
      </dgm:t>
    </dgm:pt>
    <dgm:pt modelId="{BB04DEAE-A8A6-441F-B956-4BC3C907234B}" type="sibTrans" cxnId="{D98081BA-CC1C-459C-B86E-06F0E18C190E}">
      <dgm:prSet/>
      <dgm:spPr/>
      <dgm:t>
        <a:bodyPr/>
        <a:lstStyle/>
        <a:p>
          <a:endParaRPr lang="it-IT"/>
        </a:p>
      </dgm:t>
    </dgm:pt>
    <dgm:pt modelId="{25B0EDFF-3DFC-4B51-930B-82A2C4A86ECC}">
      <dgm:prSet phldrT="[Testo]" custT="1"/>
      <dgm:spPr/>
      <dgm:t>
        <a:bodyPr/>
        <a:lstStyle/>
        <a:p>
          <a:r>
            <a:rPr lang="it-IT" sz="2000" dirty="0" smtClean="0"/>
            <a:t>PARKS:</a:t>
          </a:r>
          <a:br>
            <a:rPr lang="it-IT" sz="2000" dirty="0" smtClean="0"/>
          </a:br>
          <a:r>
            <a:rPr lang="it-IT" sz="2000" dirty="0" smtClean="0"/>
            <a:t>HYDE PARK(SERPENTINE)</a:t>
          </a:r>
          <a:br>
            <a:rPr lang="it-IT" sz="2000" dirty="0" smtClean="0"/>
          </a:br>
          <a:r>
            <a:rPr lang="it-IT" sz="2000" dirty="0" smtClean="0"/>
            <a:t>ST JAMES PARK </a:t>
          </a:r>
          <a:br>
            <a:rPr lang="it-IT" sz="2000" dirty="0" smtClean="0"/>
          </a:br>
          <a:r>
            <a:rPr lang="it-IT" sz="2000" dirty="0" smtClean="0"/>
            <a:t>GREENWICH PARK</a:t>
          </a:r>
          <a:endParaRPr lang="it-IT" sz="2000" dirty="0"/>
        </a:p>
      </dgm:t>
    </dgm:pt>
    <dgm:pt modelId="{00445C00-E6EE-4A80-8F1C-91BA67989126}" type="parTrans" cxnId="{ABCED504-3E83-44B5-B196-F7F8550E2399}">
      <dgm:prSet/>
      <dgm:spPr/>
      <dgm:t>
        <a:bodyPr/>
        <a:lstStyle/>
        <a:p>
          <a:endParaRPr lang="it-IT"/>
        </a:p>
      </dgm:t>
    </dgm:pt>
    <dgm:pt modelId="{B30227D2-9465-42A8-90E8-907E83865FE2}" type="sibTrans" cxnId="{ABCED504-3E83-44B5-B196-F7F8550E2399}">
      <dgm:prSet/>
      <dgm:spPr/>
      <dgm:t>
        <a:bodyPr/>
        <a:lstStyle/>
        <a:p>
          <a:endParaRPr lang="it-IT"/>
        </a:p>
      </dgm:t>
    </dgm:pt>
    <dgm:pt modelId="{987EC38C-45E4-4D16-9582-23204419BF25}">
      <dgm:prSet phldrT="[Testo]" custT="1"/>
      <dgm:spPr/>
      <dgm:t>
        <a:bodyPr/>
        <a:lstStyle/>
        <a:p>
          <a:r>
            <a:rPr lang="it-IT" sz="2000" dirty="0" smtClean="0"/>
            <a:t>MUSEUMS:</a:t>
          </a:r>
          <a:br>
            <a:rPr lang="it-IT" sz="2000" dirty="0" smtClean="0"/>
          </a:br>
          <a:r>
            <a:rPr lang="it-IT" sz="2000" dirty="0" smtClean="0"/>
            <a:t>BRITISH MUSEUM(EGYPTIAN/GREEK SCULPTURES)</a:t>
          </a:r>
          <a:br>
            <a:rPr lang="it-IT" sz="2000" dirty="0" smtClean="0"/>
          </a:br>
          <a:r>
            <a:rPr lang="it-IT" sz="2000" dirty="0" smtClean="0"/>
            <a:t>NATIONAL GALLERY(ART GALLERY IN THE WORLD)</a:t>
          </a:r>
          <a:endParaRPr lang="it-IT" sz="2000" dirty="0"/>
        </a:p>
      </dgm:t>
    </dgm:pt>
    <dgm:pt modelId="{B36C8EC3-8C2A-40B1-9198-CF44F912935B}" type="parTrans" cxnId="{DDC88C75-C41F-4B7E-A22F-05313160A916}">
      <dgm:prSet/>
      <dgm:spPr/>
      <dgm:t>
        <a:bodyPr/>
        <a:lstStyle/>
        <a:p>
          <a:endParaRPr lang="it-IT"/>
        </a:p>
      </dgm:t>
    </dgm:pt>
    <dgm:pt modelId="{71BD05CA-F9B7-46CC-920D-55D86D3DBE96}" type="sibTrans" cxnId="{DDC88C75-C41F-4B7E-A22F-05313160A916}">
      <dgm:prSet/>
      <dgm:spPr/>
      <dgm:t>
        <a:bodyPr/>
        <a:lstStyle/>
        <a:p>
          <a:endParaRPr lang="it-IT"/>
        </a:p>
      </dgm:t>
    </dgm:pt>
    <dgm:pt modelId="{EFCA81AD-8F65-4FE3-8C0D-8CC5BFEAB86C}" type="pres">
      <dgm:prSet presAssocID="{5029C476-12A8-42E9-A6A3-90E040A05CE2}" presName="diagram" presStyleCnt="0">
        <dgm:presLayoutVars>
          <dgm:chMax val="1"/>
          <dgm:dir/>
          <dgm:animLvl val="ctr"/>
          <dgm:resizeHandles val="exact"/>
        </dgm:presLayoutVars>
      </dgm:prSet>
      <dgm:spPr/>
      <dgm:t>
        <a:bodyPr/>
        <a:lstStyle/>
        <a:p>
          <a:endParaRPr lang="it-IT"/>
        </a:p>
      </dgm:t>
    </dgm:pt>
    <dgm:pt modelId="{EB0154CA-A568-453C-8681-335F408CC948}" type="pres">
      <dgm:prSet presAssocID="{5029C476-12A8-42E9-A6A3-90E040A05CE2}" presName="matrix" presStyleCnt="0"/>
      <dgm:spPr/>
    </dgm:pt>
    <dgm:pt modelId="{AD5FB016-94D3-4241-A3E0-7BDA48CE043F}" type="pres">
      <dgm:prSet presAssocID="{5029C476-12A8-42E9-A6A3-90E040A05CE2}" presName="tile1" presStyleLbl="node1" presStyleIdx="0" presStyleCnt="4"/>
      <dgm:spPr/>
      <dgm:t>
        <a:bodyPr/>
        <a:lstStyle/>
        <a:p>
          <a:endParaRPr lang="it-IT"/>
        </a:p>
      </dgm:t>
    </dgm:pt>
    <dgm:pt modelId="{C7DC58CB-4433-4E2B-8F79-49757736182B}" type="pres">
      <dgm:prSet presAssocID="{5029C476-12A8-42E9-A6A3-90E040A05CE2}" presName="tile1text" presStyleLbl="node1" presStyleIdx="0" presStyleCnt="4">
        <dgm:presLayoutVars>
          <dgm:chMax val="0"/>
          <dgm:chPref val="0"/>
          <dgm:bulletEnabled val="1"/>
        </dgm:presLayoutVars>
      </dgm:prSet>
      <dgm:spPr/>
      <dgm:t>
        <a:bodyPr/>
        <a:lstStyle/>
        <a:p>
          <a:endParaRPr lang="it-IT"/>
        </a:p>
      </dgm:t>
    </dgm:pt>
    <dgm:pt modelId="{E08D3293-AE4E-4214-A144-C10BFEE33156}" type="pres">
      <dgm:prSet presAssocID="{5029C476-12A8-42E9-A6A3-90E040A05CE2}" presName="tile2" presStyleLbl="node1" presStyleIdx="1" presStyleCnt="4" custLinFactNeighborY="-2552"/>
      <dgm:spPr/>
      <dgm:t>
        <a:bodyPr/>
        <a:lstStyle/>
        <a:p>
          <a:endParaRPr lang="it-IT"/>
        </a:p>
      </dgm:t>
    </dgm:pt>
    <dgm:pt modelId="{9A67F3DC-E0C2-49E1-B322-E3C6A9C31EFB}" type="pres">
      <dgm:prSet presAssocID="{5029C476-12A8-42E9-A6A3-90E040A05CE2}" presName="tile2text" presStyleLbl="node1" presStyleIdx="1" presStyleCnt="4">
        <dgm:presLayoutVars>
          <dgm:chMax val="0"/>
          <dgm:chPref val="0"/>
          <dgm:bulletEnabled val="1"/>
        </dgm:presLayoutVars>
      </dgm:prSet>
      <dgm:spPr/>
      <dgm:t>
        <a:bodyPr/>
        <a:lstStyle/>
        <a:p>
          <a:endParaRPr lang="it-IT"/>
        </a:p>
      </dgm:t>
    </dgm:pt>
    <dgm:pt modelId="{E493511D-126B-4ED1-8BB0-80E96BB194C3}" type="pres">
      <dgm:prSet presAssocID="{5029C476-12A8-42E9-A6A3-90E040A05CE2}" presName="tile3" presStyleLbl="node1" presStyleIdx="2" presStyleCnt="4"/>
      <dgm:spPr/>
      <dgm:t>
        <a:bodyPr/>
        <a:lstStyle/>
        <a:p>
          <a:endParaRPr lang="it-IT"/>
        </a:p>
      </dgm:t>
    </dgm:pt>
    <dgm:pt modelId="{2D4144A8-742C-454D-BE5D-49A80F35A8D0}" type="pres">
      <dgm:prSet presAssocID="{5029C476-12A8-42E9-A6A3-90E040A05CE2}" presName="tile3text" presStyleLbl="node1" presStyleIdx="2" presStyleCnt="4">
        <dgm:presLayoutVars>
          <dgm:chMax val="0"/>
          <dgm:chPref val="0"/>
          <dgm:bulletEnabled val="1"/>
        </dgm:presLayoutVars>
      </dgm:prSet>
      <dgm:spPr/>
      <dgm:t>
        <a:bodyPr/>
        <a:lstStyle/>
        <a:p>
          <a:endParaRPr lang="it-IT"/>
        </a:p>
      </dgm:t>
    </dgm:pt>
    <dgm:pt modelId="{37A9AF7D-2403-49E9-BAD5-FCD86197CC97}" type="pres">
      <dgm:prSet presAssocID="{5029C476-12A8-42E9-A6A3-90E040A05CE2}" presName="tile4" presStyleLbl="node1" presStyleIdx="3" presStyleCnt="4"/>
      <dgm:spPr/>
      <dgm:t>
        <a:bodyPr/>
        <a:lstStyle/>
        <a:p>
          <a:endParaRPr lang="it-IT"/>
        </a:p>
      </dgm:t>
    </dgm:pt>
    <dgm:pt modelId="{8B578C40-7D3C-40BA-A8AB-7136D338379F}" type="pres">
      <dgm:prSet presAssocID="{5029C476-12A8-42E9-A6A3-90E040A05CE2}" presName="tile4text" presStyleLbl="node1" presStyleIdx="3" presStyleCnt="4">
        <dgm:presLayoutVars>
          <dgm:chMax val="0"/>
          <dgm:chPref val="0"/>
          <dgm:bulletEnabled val="1"/>
        </dgm:presLayoutVars>
      </dgm:prSet>
      <dgm:spPr/>
      <dgm:t>
        <a:bodyPr/>
        <a:lstStyle/>
        <a:p>
          <a:endParaRPr lang="it-IT"/>
        </a:p>
      </dgm:t>
    </dgm:pt>
    <dgm:pt modelId="{71DF7EC8-9123-490C-ABC7-E0D457BEE741}" type="pres">
      <dgm:prSet presAssocID="{5029C476-12A8-42E9-A6A3-90E040A05CE2}" presName="centerTile" presStyleLbl="fgShp" presStyleIdx="0" presStyleCnt="1" custLinFactNeighborX="126" custLinFactNeighborY="2624">
        <dgm:presLayoutVars>
          <dgm:chMax val="0"/>
          <dgm:chPref val="0"/>
        </dgm:presLayoutVars>
      </dgm:prSet>
      <dgm:spPr/>
      <dgm:t>
        <a:bodyPr/>
        <a:lstStyle/>
        <a:p>
          <a:endParaRPr lang="it-IT"/>
        </a:p>
      </dgm:t>
    </dgm:pt>
  </dgm:ptLst>
  <dgm:cxnLst>
    <dgm:cxn modelId="{692AE5B9-F5A4-4128-82D1-55F2D08D5378}" type="presOf" srcId="{25B0EDFF-3DFC-4B51-930B-82A2C4A86ECC}" destId="{E493511D-126B-4ED1-8BB0-80E96BB194C3}" srcOrd="0" destOrd="0" presId="urn:microsoft.com/office/officeart/2005/8/layout/matrix1"/>
    <dgm:cxn modelId="{2732E96C-6F56-406C-8154-93C52403059B}" type="presOf" srcId="{D5EFDD99-E3E6-43F7-B82B-F36875722C8F}" destId="{C7DC58CB-4433-4E2B-8F79-49757736182B}" srcOrd="1" destOrd="0" presId="urn:microsoft.com/office/officeart/2005/8/layout/matrix1"/>
    <dgm:cxn modelId="{2EBD6959-3D20-46AB-B8D9-0DA4B9D55FC4}" type="presOf" srcId="{5029C476-12A8-42E9-A6A3-90E040A05CE2}" destId="{EFCA81AD-8F65-4FE3-8C0D-8CC5BFEAB86C}" srcOrd="0" destOrd="0" presId="urn:microsoft.com/office/officeart/2005/8/layout/matrix1"/>
    <dgm:cxn modelId="{36EB4C56-7BA9-4B74-AD67-DAEADC776B7D}" type="presOf" srcId="{25B0EDFF-3DFC-4B51-930B-82A2C4A86ECC}" destId="{2D4144A8-742C-454D-BE5D-49A80F35A8D0}" srcOrd="1" destOrd="0" presId="urn:microsoft.com/office/officeart/2005/8/layout/matrix1"/>
    <dgm:cxn modelId="{24722F9E-AE45-4F4E-BE8A-212EC5223DC8}" type="presOf" srcId="{D5EFDD99-E3E6-43F7-B82B-F36875722C8F}" destId="{AD5FB016-94D3-4241-A3E0-7BDA48CE043F}" srcOrd="0" destOrd="0" presId="urn:microsoft.com/office/officeart/2005/8/layout/matrix1"/>
    <dgm:cxn modelId="{CFA7FCDD-D93C-4F79-B1A1-A411F5DABA3B}" type="presOf" srcId="{A89E333B-C2CA-4F85-BF91-29BCA3DD67F6}" destId="{E08D3293-AE4E-4214-A144-C10BFEE33156}" srcOrd="0" destOrd="0" presId="urn:microsoft.com/office/officeart/2005/8/layout/matrix1"/>
    <dgm:cxn modelId="{0841C5DA-8BE2-4650-8551-02EE44A86C3F}" type="presOf" srcId="{987EC38C-45E4-4D16-9582-23204419BF25}" destId="{8B578C40-7D3C-40BA-A8AB-7136D338379F}" srcOrd="1" destOrd="0" presId="urn:microsoft.com/office/officeart/2005/8/layout/matrix1"/>
    <dgm:cxn modelId="{D7D8AA3A-5749-4DFD-859B-43A69EB735C2}" type="presOf" srcId="{7A7AC052-D9C5-4BD4-9063-034A9DD2F136}" destId="{71DF7EC8-9123-490C-ABC7-E0D457BEE741}" srcOrd="0" destOrd="0" presId="urn:microsoft.com/office/officeart/2005/8/layout/matrix1"/>
    <dgm:cxn modelId="{ABCED504-3E83-44B5-B196-F7F8550E2399}" srcId="{7A7AC052-D9C5-4BD4-9063-034A9DD2F136}" destId="{25B0EDFF-3DFC-4B51-930B-82A2C4A86ECC}" srcOrd="2" destOrd="0" parTransId="{00445C00-E6EE-4A80-8F1C-91BA67989126}" sibTransId="{B30227D2-9465-42A8-90E8-907E83865FE2}"/>
    <dgm:cxn modelId="{5C541074-3801-4C38-BDCE-5CCE0E3322A1}" type="presOf" srcId="{987EC38C-45E4-4D16-9582-23204419BF25}" destId="{37A9AF7D-2403-49E9-BAD5-FCD86197CC97}" srcOrd="0" destOrd="0" presId="urn:microsoft.com/office/officeart/2005/8/layout/matrix1"/>
    <dgm:cxn modelId="{DDC88C75-C41F-4B7E-A22F-05313160A916}" srcId="{7A7AC052-D9C5-4BD4-9063-034A9DD2F136}" destId="{987EC38C-45E4-4D16-9582-23204419BF25}" srcOrd="3" destOrd="0" parTransId="{B36C8EC3-8C2A-40B1-9198-CF44F912935B}" sibTransId="{71BD05CA-F9B7-46CC-920D-55D86D3DBE96}"/>
    <dgm:cxn modelId="{6573A9F4-E3D9-41FD-B59E-91C0B867BE99}" srcId="{7A7AC052-D9C5-4BD4-9063-034A9DD2F136}" destId="{D5EFDD99-E3E6-43F7-B82B-F36875722C8F}" srcOrd="0" destOrd="0" parTransId="{1A806B46-8A14-4A51-AFC7-FC4EAD9123B3}" sibTransId="{ACA38313-E3BE-4D30-B4AE-445C348865FF}"/>
    <dgm:cxn modelId="{D98081BA-CC1C-459C-B86E-06F0E18C190E}" srcId="{7A7AC052-D9C5-4BD4-9063-034A9DD2F136}" destId="{A89E333B-C2CA-4F85-BF91-29BCA3DD67F6}" srcOrd="1" destOrd="0" parTransId="{2BC8FA93-B813-4C88-AA5E-C8CF23491273}" sibTransId="{BB04DEAE-A8A6-441F-B956-4BC3C907234B}"/>
    <dgm:cxn modelId="{C7D9B5B3-5FE7-4279-B8E8-A8DA25C884D6}" type="presOf" srcId="{A89E333B-C2CA-4F85-BF91-29BCA3DD67F6}" destId="{9A67F3DC-E0C2-49E1-B322-E3C6A9C31EFB}" srcOrd="1" destOrd="0" presId="urn:microsoft.com/office/officeart/2005/8/layout/matrix1"/>
    <dgm:cxn modelId="{3E302622-9FDF-4F5D-8E26-888C80D7ED1C}" srcId="{5029C476-12A8-42E9-A6A3-90E040A05CE2}" destId="{7A7AC052-D9C5-4BD4-9063-034A9DD2F136}" srcOrd="0" destOrd="0" parTransId="{17A965FA-D4B7-4632-9908-0A6F2C280ED8}" sibTransId="{3C2375B6-EF0E-446B-A898-4A18DA8A6FF2}"/>
    <dgm:cxn modelId="{FACD193F-6ED6-4414-8D35-323CA9B9D800}" type="presParOf" srcId="{EFCA81AD-8F65-4FE3-8C0D-8CC5BFEAB86C}" destId="{EB0154CA-A568-453C-8681-335F408CC948}" srcOrd="0" destOrd="0" presId="urn:microsoft.com/office/officeart/2005/8/layout/matrix1"/>
    <dgm:cxn modelId="{A0209C36-BF4B-448A-96C4-CC981652905E}" type="presParOf" srcId="{EB0154CA-A568-453C-8681-335F408CC948}" destId="{AD5FB016-94D3-4241-A3E0-7BDA48CE043F}" srcOrd="0" destOrd="0" presId="urn:microsoft.com/office/officeart/2005/8/layout/matrix1"/>
    <dgm:cxn modelId="{9EBAAFBD-23BF-4BCD-BD1D-E87CFEACD4A1}" type="presParOf" srcId="{EB0154CA-A568-453C-8681-335F408CC948}" destId="{C7DC58CB-4433-4E2B-8F79-49757736182B}" srcOrd="1" destOrd="0" presId="urn:microsoft.com/office/officeart/2005/8/layout/matrix1"/>
    <dgm:cxn modelId="{0DE90E7A-C016-4D96-8903-E037D6A0592D}" type="presParOf" srcId="{EB0154CA-A568-453C-8681-335F408CC948}" destId="{E08D3293-AE4E-4214-A144-C10BFEE33156}" srcOrd="2" destOrd="0" presId="urn:microsoft.com/office/officeart/2005/8/layout/matrix1"/>
    <dgm:cxn modelId="{6CC63CEA-5215-4079-8B1E-83B59DACDF3B}" type="presParOf" srcId="{EB0154CA-A568-453C-8681-335F408CC948}" destId="{9A67F3DC-E0C2-49E1-B322-E3C6A9C31EFB}" srcOrd="3" destOrd="0" presId="urn:microsoft.com/office/officeart/2005/8/layout/matrix1"/>
    <dgm:cxn modelId="{CA2643AE-2A3E-4905-9188-311A3D7EC6BA}" type="presParOf" srcId="{EB0154CA-A568-453C-8681-335F408CC948}" destId="{E493511D-126B-4ED1-8BB0-80E96BB194C3}" srcOrd="4" destOrd="0" presId="urn:microsoft.com/office/officeart/2005/8/layout/matrix1"/>
    <dgm:cxn modelId="{FF45F5F5-1D52-4302-81EF-9254E3E6BD2A}" type="presParOf" srcId="{EB0154CA-A568-453C-8681-335F408CC948}" destId="{2D4144A8-742C-454D-BE5D-49A80F35A8D0}" srcOrd="5" destOrd="0" presId="urn:microsoft.com/office/officeart/2005/8/layout/matrix1"/>
    <dgm:cxn modelId="{CB906D29-E320-4913-BB56-768AF4F89142}" type="presParOf" srcId="{EB0154CA-A568-453C-8681-335F408CC948}" destId="{37A9AF7D-2403-49E9-BAD5-FCD86197CC97}" srcOrd="6" destOrd="0" presId="urn:microsoft.com/office/officeart/2005/8/layout/matrix1"/>
    <dgm:cxn modelId="{439B2D8B-2612-4560-B99C-DB9F5A749D35}" type="presParOf" srcId="{EB0154CA-A568-453C-8681-335F408CC948}" destId="{8B578C40-7D3C-40BA-A8AB-7136D338379F}" srcOrd="7" destOrd="0" presId="urn:microsoft.com/office/officeart/2005/8/layout/matrix1"/>
    <dgm:cxn modelId="{E10FEB75-A5DF-43D2-B294-7A1E59510CFC}" type="presParOf" srcId="{EFCA81AD-8F65-4FE3-8C0D-8CC5BFEAB86C}" destId="{71DF7EC8-9123-490C-ABC7-E0D457BEE74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1909F-AA82-4C6C-9B4D-0D462CA8FC91}">
      <dsp:nvSpPr>
        <dsp:cNvPr id="0" name=""/>
        <dsp:cNvSpPr/>
      </dsp:nvSpPr>
      <dsp:spPr>
        <a:xfrm rot="2359282">
          <a:off x="2870466" y="3950981"/>
          <a:ext cx="1015331" cy="54228"/>
        </a:xfrm>
        <a:custGeom>
          <a:avLst/>
          <a:gdLst/>
          <a:ahLst/>
          <a:cxnLst/>
          <a:rect l="0" t="0" r="0" b="0"/>
          <a:pathLst>
            <a:path>
              <a:moveTo>
                <a:pt x="0" y="27114"/>
              </a:moveTo>
              <a:lnTo>
                <a:pt x="1015331" y="27114"/>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1BE02597-CE96-4ABB-A357-2FA191E2140F}">
      <dsp:nvSpPr>
        <dsp:cNvPr id="0" name=""/>
        <dsp:cNvSpPr/>
      </dsp:nvSpPr>
      <dsp:spPr>
        <a:xfrm>
          <a:off x="2985399" y="2839513"/>
          <a:ext cx="713652" cy="54228"/>
        </a:xfrm>
        <a:custGeom>
          <a:avLst/>
          <a:gdLst/>
          <a:ahLst/>
          <a:cxnLst/>
          <a:rect l="0" t="0" r="0" b="0"/>
          <a:pathLst>
            <a:path>
              <a:moveTo>
                <a:pt x="0" y="27114"/>
              </a:moveTo>
              <a:lnTo>
                <a:pt x="713652" y="27114"/>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56353C45-92B2-4B5E-B141-FBD76F01EC28}">
      <dsp:nvSpPr>
        <dsp:cNvPr id="0" name=""/>
        <dsp:cNvSpPr/>
      </dsp:nvSpPr>
      <dsp:spPr>
        <a:xfrm rot="19005710">
          <a:off x="2883478" y="1675704"/>
          <a:ext cx="750832" cy="54228"/>
        </a:xfrm>
        <a:custGeom>
          <a:avLst/>
          <a:gdLst/>
          <a:ahLst/>
          <a:cxnLst/>
          <a:rect l="0" t="0" r="0" b="0"/>
          <a:pathLst>
            <a:path>
              <a:moveTo>
                <a:pt x="0" y="27114"/>
              </a:moveTo>
              <a:lnTo>
                <a:pt x="750832" y="27114"/>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D21FD5E9-3BA4-4165-B4BD-A16C6D073B55}">
      <dsp:nvSpPr>
        <dsp:cNvPr id="0" name=""/>
        <dsp:cNvSpPr/>
      </dsp:nvSpPr>
      <dsp:spPr>
        <a:xfrm>
          <a:off x="643812" y="1489223"/>
          <a:ext cx="2754808" cy="2754808"/>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4FA5327-BFB5-47AB-9061-9A7E85CF1024}">
      <dsp:nvSpPr>
        <dsp:cNvPr id="0" name=""/>
        <dsp:cNvSpPr/>
      </dsp:nvSpPr>
      <dsp:spPr>
        <a:xfrm>
          <a:off x="3199168" y="983"/>
          <a:ext cx="1981363" cy="1652885"/>
        </a:xfrm>
        <a:prstGeom prst="ellipse">
          <a:avLst/>
        </a:prstGeom>
        <a:solidFill>
          <a:schemeClr val="accent5">
            <a:hueOff val="-3311292"/>
            <a:satOff val="13270"/>
            <a:lumOff val="287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smtClean="0"/>
            <a:t>BORDERS ,</a:t>
          </a:r>
          <a:br>
            <a:rPr lang="it-IT" sz="2000" kern="1200" dirty="0" smtClean="0"/>
          </a:br>
          <a:r>
            <a:rPr lang="it-IT" sz="2000" kern="1200" dirty="0" smtClean="0"/>
            <a:t>CAPITAL AND </a:t>
          </a:r>
        </a:p>
        <a:p>
          <a:pPr lvl="0" algn="ctr" defTabSz="889000">
            <a:lnSpc>
              <a:spcPct val="90000"/>
            </a:lnSpc>
            <a:spcBef>
              <a:spcPct val="0"/>
            </a:spcBef>
            <a:spcAft>
              <a:spcPct val="35000"/>
            </a:spcAft>
          </a:pPr>
          <a:r>
            <a:rPr lang="it-IT" sz="2000" kern="1200" dirty="0" smtClean="0"/>
            <a:t>RIVER</a:t>
          </a:r>
        </a:p>
      </dsp:txBody>
      <dsp:txXfrm>
        <a:off x="3489332" y="243042"/>
        <a:ext cx="1401035" cy="1168767"/>
      </dsp:txXfrm>
    </dsp:sp>
    <dsp:sp modelId="{C6D4CE16-AC62-47AB-8D6A-FDA255210487}">
      <dsp:nvSpPr>
        <dsp:cNvPr id="0" name=""/>
        <dsp:cNvSpPr/>
      </dsp:nvSpPr>
      <dsp:spPr>
        <a:xfrm>
          <a:off x="4935222" y="983"/>
          <a:ext cx="2972044" cy="165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smtClean="0"/>
            <a:t>SCOTLAND/NORTH - WALES/SOUTH-WEST</a:t>
          </a:r>
          <a:endParaRPr lang="it-IT" sz="2000" kern="1200" dirty="0"/>
        </a:p>
        <a:p>
          <a:pPr marL="228600" lvl="1" indent="-228600" algn="l" defTabSz="889000">
            <a:lnSpc>
              <a:spcPct val="90000"/>
            </a:lnSpc>
            <a:spcBef>
              <a:spcPct val="0"/>
            </a:spcBef>
            <a:spcAft>
              <a:spcPct val="15000"/>
            </a:spcAft>
            <a:buChar char="••"/>
          </a:pPr>
          <a:r>
            <a:rPr lang="it-IT" sz="2000" kern="1200" dirty="0" smtClean="0"/>
            <a:t>LONDON</a:t>
          </a:r>
          <a:endParaRPr lang="it-IT" sz="2000" kern="1200" dirty="0"/>
        </a:p>
        <a:p>
          <a:pPr marL="228600" lvl="1" indent="-228600" algn="l" defTabSz="889000">
            <a:lnSpc>
              <a:spcPct val="90000"/>
            </a:lnSpc>
            <a:spcBef>
              <a:spcPct val="0"/>
            </a:spcBef>
            <a:spcAft>
              <a:spcPct val="15000"/>
            </a:spcAft>
            <a:buChar char="••"/>
          </a:pPr>
          <a:r>
            <a:rPr lang="it-IT" sz="2000" kern="1200" dirty="0" smtClean="0"/>
            <a:t>THAMES</a:t>
          </a:r>
          <a:endParaRPr lang="it-IT" sz="2000" kern="1200" dirty="0"/>
        </a:p>
      </dsp:txBody>
      <dsp:txXfrm>
        <a:off x="4935222" y="983"/>
        <a:ext cx="2972044" cy="1652885"/>
      </dsp:txXfrm>
    </dsp:sp>
    <dsp:sp modelId="{611EBDD5-D4D1-4EB2-8F60-542FE9703EC0}">
      <dsp:nvSpPr>
        <dsp:cNvPr id="0" name=""/>
        <dsp:cNvSpPr/>
      </dsp:nvSpPr>
      <dsp:spPr>
        <a:xfrm>
          <a:off x="3699052" y="2040185"/>
          <a:ext cx="2055792" cy="1652885"/>
        </a:xfrm>
        <a:prstGeom prst="ellipse">
          <a:avLst/>
        </a:prstGeom>
        <a:solidFill>
          <a:schemeClr val="accent5">
            <a:hueOff val="-6622584"/>
            <a:satOff val="26541"/>
            <a:lumOff val="575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smtClean="0"/>
            <a:t>POLITICAL AND</a:t>
          </a:r>
          <a:br>
            <a:rPr lang="it-IT" sz="2000" kern="1200" dirty="0" smtClean="0"/>
          </a:br>
          <a:r>
            <a:rPr lang="it-IT" sz="2000" kern="1200" dirty="0" smtClean="0"/>
            <a:t>RELIGION</a:t>
          </a:r>
        </a:p>
      </dsp:txBody>
      <dsp:txXfrm>
        <a:off x="4000116" y="2282244"/>
        <a:ext cx="1453664" cy="1168767"/>
      </dsp:txXfrm>
    </dsp:sp>
    <dsp:sp modelId="{37FB9AEE-3262-4051-A946-AA1CD1C2A43E}">
      <dsp:nvSpPr>
        <dsp:cNvPr id="0" name=""/>
        <dsp:cNvSpPr/>
      </dsp:nvSpPr>
      <dsp:spPr>
        <a:xfrm>
          <a:off x="5416498" y="2040185"/>
          <a:ext cx="3083688" cy="165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smtClean="0"/>
            <a:t>QUEEN ELIZABETH II</a:t>
          </a:r>
          <a:endParaRPr lang="it-IT" sz="2000" kern="1200" dirty="0"/>
        </a:p>
        <a:p>
          <a:pPr marL="228600" lvl="1" indent="-228600" algn="l" defTabSz="889000">
            <a:lnSpc>
              <a:spcPct val="90000"/>
            </a:lnSpc>
            <a:spcBef>
              <a:spcPct val="0"/>
            </a:spcBef>
            <a:spcAft>
              <a:spcPct val="15000"/>
            </a:spcAft>
            <a:buChar char="••"/>
          </a:pPr>
          <a:r>
            <a:rPr lang="it-IT" sz="2000" kern="1200" dirty="0" smtClean="0"/>
            <a:t>PROTESTANT</a:t>
          </a:r>
          <a:endParaRPr lang="it-IT" sz="2000" kern="1200" dirty="0"/>
        </a:p>
      </dsp:txBody>
      <dsp:txXfrm>
        <a:off x="5416498" y="2040185"/>
        <a:ext cx="3083688" cy="1652885"/>
      </dsp:txXfrm>
    </dsp:sp>
    <dsp:sp modelId="{B03B515C-5843-498F-BA1E-44DED41572F1}">
      <dsp:nvSpPr>
        <dsp:cNvPr id="0" name=""/>
        <dsp:cNvSpPr/>
      </dsp:nvSpPr>
      <dsp:spPr>
        <a:xfrm>
          <a:off x="3419879" y="4080370"/>
          <a:ext cx="2184122" cy="1652885"/>
        </a:xfrm>
        <a:prstGeom prst="ellipse">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smtClean="0"/>
            <a:t>PLACES AND</a:t>
          </a:r>
          <a:br>
            <a:rPr lang="it-IT" sz="2000" kern="1200" dirty="0" smtClean="0"/>
          </a:br>
          <a:r>
            <a:rPr lang="it-IT" sz="2000" kern="1200" dirty="0" smtClean="0"/>
            <a:t>FAMOUS PEOPLE</a:t>
          </a:r>
          <a:endParaRPr lang="it-IT" sz="2000" kern="1200" dirty="0"/>
        </a:p>
      </dsp:txBody>
      <dsp:txXfrm>
        <a:off x="3739736" y="4322429"/>
        <a:ext cx="1544408" cy="1168767"/>
      </dsp:txXfrm>
    </dsp:sp>
    <dsp:sp modelId="{0CBA1C19-FB6B-42D3-A48F-BECC7699FF25}">
      <dsp:nvSpPr>
        <dsp:cNvPr id="0" name=""/>
        <dsp:cNvSpPr/>
      </dsp:nvSpPr>
      <dsp:spPr>
        <a:xfrm>
          <a:off x="5105244" y="4080370"/>
          <a:ext cx="3276183" cy="165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smtClean="0"/>
            <a:t>STONEHENGE</a:t>
          </a:r>
          <a:endParaRPr lang="it-IT" sz="2000" kern="1200" dirty="0"/>
        </a:p>
        <a:p>
          <a:pPr marL="228600" lvl="1" indent="-228600" algn="l" defTabSz="889000">
            <a:lnSpc>
              <a:spcPct val="90000"/>
            </a:lnSpc>
            <a:spcBef>
              <a:spcPct val="0"/>
            </a:spcBef>
            <a:spcAft>
              <a:spcPct val="15000"/>
            </a:spcAft>
            <a:buChar char="••"/>
          </a:pPr>
          <a:r>
            <a:rPr lang="it-IT" sz="2000" kern="1200" dirty="0" smtClean="0"/>
            <a:t>SHAKESPARE;TOLKIEN;NEWTON</a:t>
          </a:r>
          <a:endParaRPr lang="it-IT" sz="2000" kern="1200" dirty="0"/>
        </a:p>
      </dsp:txBody>
      <dsp:txXfrm>
        <a:off x="5105244" y="4080370"/>
        <a:ext cx="3276183" cy="1652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D68B5-A056-4187-BBF9-A24C3F11672F}">
      <dsp:nvSpPr>
        <dsp:cNvPr id="0" name=""/>
        <dsp:cNvSpPr/>
      </dsp:nvSpPr>
      <dsp:spPr>
        <a:xfrm>
          <a:off x="3354693" y="3438964"/>
          <a:ext cx="2468880" cy="2468880"/>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1333500">
            <a:lnSpc>
              <a:spcPct val="90000"/>
            </a:lnSpc>
            <a:spcBef>
              <a:spcPct val="0"/>
            </a:spcBef>
            <a:spcAft>
              <a:spcPct val="35000"/>
            </a:spcAft>
          </a:pPr>
          <a:r>
            <a:rPr lang="it-IT" sz="3000" kern="1200" dirty="0" smtClean="0"/>
            <a:t>SCOTLAND</a:t>
          </a:r>
          <a:endParaRPr lang="it-IT" sz="3000" kern="1200" dirty="0"/>
        </a:p>
      </dsp:txBody>
      <dsp:txXfrm>
        <a:off x="3716252" y="3800523"/>
        <a:ext cx="1745762" cy="1745762"/>
      </dsp:txXfrm>
    </dsp:sp>
    <dsp:sp modelId="{B5C64F57-CE96-4AB7-B1E3-09746952C226}">
      <dsp:nvSpPr>
        <dsp:cNvPr id="0" name=""/>
        <dsp:cNvSpPr/>
      </dsp:nvSpPr>
      <dsp:spPr>
        <a:xfrm rot="12900000">
          <a:off x="1542632" y="2932796"/>
          <a:ext cx="2126198" cy="703630"/>
        </a:xfrm>
        <a:prstGeom prst="lef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F99458B-9BD8-4641-9FD9-3A55A2850629}">
      <dsp:nvSpPr>
        <dsp:cNvPr id="0" name=""/>
        <dsp:cNvSpPr/>
      </dsp:nvSpPr>
      <dsp:spPr>
        <a:xfrm>
          <a:off x="355071" y="1461473"/>
          <a:ext cx="2759639" cy="2426738"/>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889000">
            <a:lnSpc>
              <a:spcPct val="90000"/>
            </a:lnSpc>
            <a:spcBef>
              <a:spcPct val="0"/>
            </a:spcBef>
            <a:spcAft>
              <a:spcPct val="35000"/>
            </a:spcAft>
          </a:pPr>
          <a:r>
            <a:rPr lang="it-IT" sz="2000" kern="1200" dirty="0" smtClean="0"/>
            <a:t>CAPITAL IS EDINBURGH</a:t>
          </a:r>
        </a:p>
        <a:p>
          <a:pPr lvl="0" algn="ctr" defTabSz="889000">
            <a:lnSpc>
              <a:spcPct val="90000"/>
            </a:lnSpc>
            <a:spcBef>
              <a:spcPct val="0"/>
            </a:spcBef>
            <a:spcAft>
              <a:spcPct val="35000"/>
            </a:spcAft>
          </a:pPr>
          <a:r>
            <a:rPr lang="it-IT" sz="2000" kern="1200" dirty="0" smtClean="0"/>
            <a:t>BIG CITY IS GLASGOW</a:t>
          </a:r>
        </a:p>
        <a:p>
          <a:pPr lvl="0" algn="ctr" defTabSz="889000">
            <a:lnSpc>
              <a:spcPct val="90000"/>
            </a:lnSpc>
            <a:spcBef>
              <a:spcPct val="0"/>
            </a:spcBef>
            <a:spcAft>
              <a:spcPct val="35000"/>
            </a:spcAft>
          </a:pPr>
          <a:r>
            <a:rPr lang="it-IT" sz="2000" kern="1200" dirty="0" smtClean="0"/>
            <a:t>IT IS IN UK</a:t>
          </a:r>
        </a:p>
      </dsp:txBody>
      <dsp:txXfrm>
        <a:off x="426148" y="1532550"/>
        <a:ext cx="2617485" cy="2284584"/>
      </dsp:txXfrm>
    </dsp:sp>
    <dsp:sp modelId="{1B8A0FB2-6BC5-4D73-9471-CFF1CB535690}">
      <dsp:nvSpPr>
        <dsp:cNvPr id="0" name=""/>
        <dsp:cNvSpPr/>
      </dsp:nvSpPr>
      <dsp:spPr>
        <a:xfrm rot="16246620">
          <a:off x="3673488" y="2030442"/>
          <a:ext cx="1893434" cy="703630"/>
        </a:xfrm>
        <a:prstGeom prst="leftArrow">
          <a:avLst>
            <a:gd name="adj1" fmla="val 60000"/>
            <a:gd name="adj2" fmla="val 50000"/>
          </a:avLst>
        </a:prstGeom>
        <a:solidFill>
          <a:schemeClr val="accent5">
            <a:hueOff val="-4966938"/>
            <a:satOff val="19906"/>
            <a:lumOff val="4314"/>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3E352F2-AB6C-4F24-AED3-7A4506356B9E}">
      <dsp:nvSpPr>
        <dsp:cNvPr id="0" name=""/>
        <dsp:cNvSpPr/>
      </dsp:nvSpPr>
      <dsp:spPr>
        <a:xfrm>
          <a:off x="3271061" y="-210"/>
          <a:ext cx="2723965" cy="2871676"/>
        </a:xfrm>
        <a:prstGeom prst="roundRect">
          <a:avLst>
            <a:gd name="adj" fmla="val 1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889000">
            <a:lnSpc>
              <a:spcPct val="90000"/>
            </a:lnSpc>
            <a:spcBef>
              <a:spcPct val="0"/>
            </a:spcBef>
            <a:spcAft>
              <a:spcPct val="35000"/>
            </a:spcAft>
          </a:pPr>
          <a:r>
            <a:rPr lang="it-IT" sz="2000" kern="1200" dirty="0" smtClean="0"/>
            <a:t>CHURCH OF SCOTLAND</a:t>
          </a:r>
        </a:p>
        <a:p>
          <a:pPr lvl="0" algn="ctr" defTabSz="889000">
            <a:lnSpc>
              <a:spcPct val="90000"/>
            </a:lnSpc>
            <a:spcBef>
              <a:spcPct val="0"/>
            </a:spcBef>
            <a:spcAft>
              <a:spcPct val="35000"/>
            </a:spcAft>
          </a:pPr>
          <a:r>
            <a:rPr lang="it-IT" sz="2000" kern="1200" dirty="0" smtClean="0"/>
            <a:t>PRESBYTERIAN</a:t>
          </a:r>
        </a:p>
        <a:p>
          <a:pPr lvl="0" algn="ctr" defTabSz="889000">
            <a:lnSpc>
              <a:spcPct val="90000"/>
            </a:lnSpc>
            <a:spcBef>
              <a:spcPct val="0"/>
            </a:spcBef>
            <a:spcAft>
              <a:spcPct val="35000"/>
            </a:spcAft>
          </a:pPr>
          <a:r>
            <a:rPr lang="it-IT" sz="2000" kern="1200" dirty="0" smtClean="0"/>
            <a:t>MEDIEVAL </a:t>
          </a:r>
          <a:r>
            <a:rPr lang="it-IT" sz="2000" kern="1200" dirty="0" smtClean="0"/>
            <a:t>CASTLE </a:t>
          </a:r>
          <a:r>
            <a:rPr lang="it-IT" sz="2000" kern="1200" dirty="0" smtClean="0"/>
            <a:t>AND LOCH NESS LAKE</a:t>
          </a:r>
        </a:p>
        <a:p>
          <a:pPr lvl="0" algn="ctr" defTabSz="889000">
            <a:lnSpc>
              <a:spcPct val="90000"/>
            </a:lnSpc>
            <a:spcBef>
              <a:spcPct val="0"/>
            </a:spcBef>
            <a:spcAft>
              <a:spcPct val="35000"/>
            </a:spcAft>
          </a:pPr>
          <a:r>
            <a:rPr lang="it-IT" sz="2000" kern="1200" dirty="0" smtClean="0"/>
            <a:t>(A MYSTERIOUS MONSTER IN WATER)</a:t>
          </a:r>
          <a:endParaRPr lang="it-IT" sz="2000" kern="1200" dirty="0"/>
        </a:p>
      </dsp:txBody>
      <dsp:txXfrm>
        <a:off x="3350843" y="79572"/>
        <a:ext cx="2564401" cy="2712112"/>
      </dsp:txXfrm>
    </dsp:sp>
    <dsp:sp modelId="{FC87BBCD-9E8F-46D6-B20B-44A1E567FD90}">
      <dsp:nvSpPr>
        <dsp:cNvPr id="0" name=""/>
        <dsp:cNvSpPr/>
      </dsp:nvSpPr>
      <dsp:spPr>
        <a:xfrm rot="19500000">
          <a:off x="5509435" y="2932796"/>
          <a:ext cx="2126198" cy="703630"/>
        </a:xfrm>
        <a:prstGeom prst="leftArrow">
          <a:avLst>
            <a:gd name="adj1" fmla="val 60000"/>
            <a:gd name="adj2" fmla="val 50000"/>
          </a:avLst>
        </a:prstGeom>
        <a:solidFill>
          <a:schemeClr val="accent5">
            <a:hueOff val="-9933876"/>
            <a:satOff val="39811"/>
            <a:lumOff val="86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DF003DC1-43EB-4E0B-B503-A7E006721D53}">
      <dsp:nvSpPr>
        <dsp:cNvPr id="0" name=""/>
        <dsp:cNvSpPr/>
      </dsp:nvSpPr>
      <dsp:spPr>
        <a:xfrm>
          <a:off x="6097821" y="1151904"/>
          <a:ext cx="2691106" cy="3045877"/>
        </a:xfrm>
        <a:prstGeom prst="roundRect">
          <a:avLst>
            <a:gd name="adj" fmla="val 1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lvl="0" algn="ctr" defTabSz="889000">
            <a:lnSpc>
              <a:spcPct val="90000"/>
            </a:lnSpc>
            <a:spcBef>
              <a:spcPct val="0"/>
            </a:spcBef>
            <a:spcAft>
              <a:spcPct val="35000"/>
            </a:spcAft>
          </a:pPr>
          <a:r>
            <a:rPr lang="it-IT" sz="2000" kern="1200" dirty="0" smtClean="0"/>
            <a:t>BAGPIPES AND KILTS</a:t>
          </a:r>
        </a:p>
        <a:p>
          <a:pPr lvl="0" algn="ctr" defTabSz="889000">
            <a:lnSpc>
              <a:spcPct val="90000"/>
            </a:lnSpc>
            <a:spcBef>
              <a:spcPct val="0"/>
            </a:spcBef>
            <a:spcAft>
              <a:spcPct val="35000"/>
            </a:spcAft>
          </a:pPr>
          <a:r>
            <a:rPr lang="it-IT" sz="2000" kern="1200" dirty="0" smtClean="0"/>
            <a:t>WILLIAM WALLACE, WET WET WET,   TRAVIS AND SIMPLE MINDS</a:t>
          </a:r>
        </a:p>
      </dsp:txBody>
      <dsp:txXfrm>
        <a:off x="6176641" y="1230724"/>
        <a:ext cx="2533466" cy="28882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60B59-89BD-4724-84AC-909A27EB18B2}">
      <dsp:nvSpPr>
        <dsp:cNvPr id="0" name=""/>
        <dsp:cNvSpPr/>
      </dsp:nvSpPr>
      <dsp:spPr>
        <a:xfrm>
          <a:off x="2985802" y="1239523"/>
          <a:ext cx="3179725" cy="3179725"/>
        </a:xfrm>
        <a:prstGeom prst="ellipse">
          <a:avLst/>
        </a:prstGeom>
        <a:solidFill>
          <a:schemeClr val="accent5">
            <a:alpha val="5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it-IT" sz="5900" kern="1200" dirty="0" smtClean="0"/>
            <a:t>WALES</a:t>
          </a:r>
          <a:endParaRPr lang="it-IT" sz="5900" kern="1200" dirty="0"/>
        </a:p>
      </dsp:txBody>
      <dsp:txXfrm>
        <a:off x="3451462" y="1705183"/>
        <a:ext cx="2248405" cy="2248405"/>
      </dsp:txXfrm>
    </dsp:sp>
    <dsp:sp modelId="{A879A2EB-F765-46FE-875E-89D495EF9B32}">
      <dsp:nvSpPr>
        <dsp:cNvPr id="0" name=""/>
        <dsp:cNvSpPr/>
      </dsp:nvSpPr>
      <dsp:spPr>
        <a:xfrm>
          <a:off x="2987814" y="-72796"/>
          <a:ext cx="3297692" cy="2600697"/>
        </a:xfrm>
        <a:prstGeom prst="ellipse">
          <a:avLst/>
        </a:prstGeom>
        <a:solidFill>
          <a:schemeClr val="accent5">
            <a:alpha val="50000"/>
            <a:hueOff val="-2483469"/>
            <a:satOff val="9953"/>
            <a:lumOff val="2157"/>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SOUTH-WEST</a:t>
          </a:r>
          <a:br>
            <a:rPr lang="it-IT" sz="2000" kern="1200" dirty="0" smtClean="0"/>
          </a:br>
          <a:r>
            <a:rPr lang="it-IT" sz="2000" kern="1200" dirty="0" smtClean="0"/>
            <a:t>CARDIFF</a:t>
          </a:r>
          <a:br>
            <a:rPr lang="it-IT" sz="2000" kern="1200" dirty="0" smtClean="0"/>
          </a:br>
          <a:r>
            <a:rPr lang="it-IT" sz="2000" kern="1200" dirty="0" smtClean="0"/>
            <a:t>ENGLISH AND WELSH</a:t>
          </a:r>
        </a:p>
      </dsp:txBody>
      <dsp:txXfrm>
        <a:off x="3470750" y="308067"/>
        <a:ext cx="2331820" cy="1838971"/>
      </dsp:txXfrm>
    </dsp:sp>
    <dsp:sp modelId="{2BB09F49-EBBF-413E-8591-9D6460A65039}">
      <dsp:nvSpPr>
        <dsp:cNvPr id="0" name=""/>
        <dsp:cNvSpPr/>
      </dsp:nvSpPr>
      <dsp:spPr>
        <a:xfrm>
          <a:off x="5652113" y="1439369"/>
          <a:ext cx="3044682" cy="2780033"/>
        </a:xfrm>
        <a:prstGeom prst="ellipse">
          <a:avLst/>
        </a:prstGeom>
        <a:solidFill>
          <a:schemeClr val="accent5">
            <a:alpha val="50000"/>
            <a:hueOff val="-4966938"/>
            <a:satOff val="19906"/>
            <a:lumOff val="4314"/>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CHRISTIANITY</a:t>
          </a:r>
          <a:br>
            <a:rPr lang="it-IT" sz="2000" kern="1200" dirty="0" smtClean="0"/>
          </a:br>
          <a:r>
            <a:rPr lang="it-IT" sz="2000" kern="1200" dirty="0" smtClean="0"/>
            <a:t>SAINT DAVID</a:t>
          </a:r>
          <a:br>
            <a:rPr lang="it-IT" sz="2000" kern="1200" dirty="0" smtClean="0"/>
          </a:br>
          <a:r>
            <a:rPr lang="it-IT" sz="2000" kern="1200" dirty="0" smtClean="0"/>
            <a:t>RED DRAGON</a:t>
          </a:r>
        </a:p>
      </dsp:txBody>
      <dsp:txXfrm>
        <a:off x="6097996" y="1846495"/>
        <a:ext cx="2152916" cy="1965781"/>
      </dsp:txXfrm>
    </dsp:sp>
    <dsp:sp modelId="{680EBBE2-1BEB-43ED-9D7A-CB3D44E6BD01}">
      <dsp:nvSpPr>
        <dsp:cNvPr id="0" name=""/>
        <dsp:cNvSpPr/>
      </dsp:nvSpPr>
      <dsp:spPr>
        <a:xfrm>
          <a:off x="3059829" y="3167553"/>
          <a:ext cx="3327009" cy="2748077"/>
        </a:xfrm>
        <a:prstGeom prst="ellipse">
          <a:avLst/>
        </a:prstGeom>
        <a:solidFill>
          <a:schemeClr val="accent5">
            <a:alpha val="50000"/>
            <a:hueOff val="-7450407"/>
            <a:satOff val="29858"/>
            <a:lumOff val="6471"/>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CONWY CASTLE</a:t>
          </a:r>
          <a:br>
            <a:rPr lang="it-IT" sz="2000" kern="1200" dirty="0" smtClean="0"/>
          </a:br>
          <a:r>
            <a:rPr lang="it-IT" sz="2000" kern="1200" dirty="0" smtClean="0"/>
            <a:t>SMALL HOUSE CONWY</a:t>
          </a:r>
          <a:br>
            <a:rPr lang="it-IT" sz="2000" kern="1200" dirty="0" smtClean="0"/>
          </a:br>
          <a:r>
            <a:rPr lang="it-IT" sz="2000" kern="1200" dirty="0" smtClean="0"/>
            <a:t>LOVE SPOONS</a:t>
          </a:r>
          <a:endParaRPr lang="it-IT" sz="2000" kern="1200" dirty="0"/>
        </a:p>
      </dsp:txBody>
      <dsp:txXfrm>
        <a:off x="3547058" y="3570000"/>
        <a:ext cx="2352551" cy="1943183"/>
      </dsp:txXfrm>
    </dsp:sp>
    <dsp:sp modelId="{A9E2AF79-792C-46F5-B313-4AD71150B29B}">
      <dsp:nvSpPr>
        <dsp:cNvPr id="0" name=""/>
        <dsp:cNvSpPr/>
      </dsp:nvSpPr>
      <dsp:spPr>
        <a:xfrm>
          <a:off x="467537" y="1439365"/>
          <a:ext cx="3059340" cy="2997749"/>
        </a:xfrm>
        <a:prstGeom prst="ellipse">
          <a:avLst/>
        </a:prstGeom>
        <a:solidFill>
          <a:schemeClr val="accent5">
            <a:alpha val="50000"/>
            <a:hueOff val="-9933876"/>
            <a:satOff val="39811"/>
            <a:lumOff val="862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CATHERINE ZETA JONES AND TOM JONES</a:t>
          </a:r>
        </a:p>
        <a:p>
          <a:pPr lvl="0" algn="ctr" defTabSz="889000">
            <a:lnSpc>
              <a:spcPct val="90000"/>
            </a:lnSpc>
            <a:spcBef>
              <a:spcPct val="0"/>
            </a:spcBef>
            <a:spcAft>
              <a:spcPct val="35000"/>
            </a:spcAft>
          </a:pPr>
          <a:r>
            <a:rPr lang="it-IT" sz="2000" kern="1200" dirty="0" smtClean="0"/>
            <a:t>MILLENIUM STADIUM</a:t>
          </a:r>
          <a:endParaRPr lang="it-IT" sz="2000" kern="1200" dirty="0"/>
        </a:p>
      </dsp:txBody>
      <dsp:txXfrm>
        <a:off x="915567" y="1878375"/>
        <a:ext cx="2163280" cy="2119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6A4AB-A691-4311-8020-2D619923746B}">
      <dsp:nvSpPr>
        <dsp:cNvPr id="0" name=""/>
        <dsp:cNvSpPr/>
      </dsp:nvSpPr>
      <dsp:spPr>
        <a:xfrm>
          <a:off x="3131833" y="71225"/>
          <a:ext cx="2866231" cy="2866231"/>
        </a:xfrm>
        <a:prstGeom prst="triangle">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tx1">
                  <a:lumMod val="95000"/>
                  <a:lumOff val="5000"/>
                </a:schemeClr>
              </a:solidFill>
            </a:rPr>
            <a:t>BORDER WITH REPUBLIC OF IRELAND</a:t>
          </a:r>
          <a:endParaRPr lang="it-IT" sz="1600" kern="1200" dirty="0">
            <a:solidFill>
              <a:schemeClr val="tx1">
                <a:lumMod val="95000"/>
                <a:lumOff val="5000"/>
              </a:schemeClr>
            </a:solidFill>
          </a:endParaRPr>
        </a:p>
      </dsp:txBody>
      <dsp:txXfrm>
        <a:off x="3848391" y="1504341"/>
        <a:ext cx="1433115" cy="1433115"/>
      </dsp:txXfrm>
    </dsp:sp>
    <dsp:sp modelId="{0A191792-D43D-432E-B0FA-D8B6112C5748}">
      <dsp:nvSpPr>
        <dsp:cNvPr id="0" name=""/>
        <dsp:cNvSpPr/>
      </dsp:nvSpPr>
      <dsp:spPr>
        <a:xfrm>
          <a:off x="1705769" y="2866231"/>
          <a:ext cx="2866231" cy="2866231"/>
        </a:xfrm>
        <a:prstGeom prst="triangle">
          <a:avLst/>
        </a:prstGeom>
        <a:solidFill>
          <a:schemeClr val="accent5">
            <a:hueOff val="-3311292"/>
            <a:satOff val="13270"/>
            <a:lumOff val="287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tx1">
                  <a:lumMod val="95000"/>
                  <a:lumOff val="5000"/>
                </a:schemeClr>
              </a:solidFill>
            </a:rPr>
            <a:t>BELFAST</a:t>
          </a:r>
        </a:p>
        <a:p>
          <a:pPr lvl="0" algn="ctr" defTabSz="711200">
            <a:lnSpc>
              <a:spcPct val="90000"/>
            </a:lnSpc>
            <a:spcBef>
              <a:spcPct val="0"/>
            </a:spcBef>
            <a:spcAft>
              <a:spcPct val="35000"/>
            </a:spcAft>
          </a:pPr>
          <a:r>
            <a:rPr lang="it-IT" sz="1600" kern="1200" dirty="0" smtClean="0">
              <a:solidFill>
                <a:schemeClr val="tx1">
                  <a:lumMod val="95000"/>
                  <a:lumOff val="5000"/>
                </a:schemeClr>
              </a:solidFill>
            </a:rPr>
            <a:t>IRELAND IS INDIPENDENT</a:t>
          </a:r>
        </a:p>
      </dsp:txBody>
      <dsp:txXfrm>
        <a:off x="2422327" y="4299347"/>
        <a:ext cx="1433115" cy="1433115"/>
      </dsp:txXfrm>
    </dsp:sp>
    <dsp:sp modelId="{ABE3AEDA-0BF1-42AF-A0A0-CDE4114B4381}">
      <dsp:nvSpPr>
        <dsp:cNvPr id="0" name=""/>
        <dsp:cNvSpPr/>
      </dsp:nvSpPr>
      <dsp:spPr>
        <a:xfrm rot="10800000">
          <a:off x="3138884" y="2866231"/>
          <a:ext cx="2866231" cy="2866231"/>
        </a:xfrm>
        <a:prstGeom prst="triangle">
          <a:avLst/>
        </a:prstGeom>
        <a:solidFill>
          <a:schemeClr val="accent5">
            <a:hueOff val="-6622584"/>
            <a:satOff val="26541"/>
            <a:lumOff val="575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tx1">
                  <a:lumMod val="95000"/>
                  <a:lumOff val="5000"/>
                </a:schemeClr>
              </a:solidFill>
            </a:rPr>
            <a:t>NORTHERN IRELAND</a:t>
          </a:r>
          <a:endParaRPr lang="it-IT" sz="2000" kern="1200" dirty="0">
            <a:solidFill>
              <a:schemeClr val="tx1">
                <a:lumMod val="95000"/>
                <a:lumOff val="5000"/>
              </a:schemeClr>
            </a:solidFill>
          </a:endParaRPr>
        </a:p>
      </dsp:txBody>
      <dsp:txXfrm rot="10800000">
        <a:off x="3855442" y="2866231"/>
        <a:ext cx="1433115" cy="1433115"/>
      </dsp:txXfrm>
    </dsp:sp>
    <dsp:sp modelId="{325D4A0B-BA54-489D-8462-54D519193B0B}">
      <dsp:nvSpPr>
        <dsp:cNvPr id="0" name=""/>
        <dsp:cNvSpPr/>
      </dsp:nvSpPr>
      <dsp:spPr>
        <a:xfrm>
          <a:off x="4572000" y="2866231"/>
          <a:ext cx="2866231" cy="2866231"/>
        </a:xfrm>
        <a:prstGeom prst="triangle">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t-IT" sz="1600" kern="1200" dirty="0" smtClean="0">
              <a:solidFill>
                <a:schemeClr val="tx1">
                  <a:lumMod val="95000"/>
                  <a:lumOff val="5000"/>
                </a:schemeClr>
              </a:solidFill>
            </a:rPr>
            <a:t>SAINT PATRICK</a:t>
          </a:r>
        </a:p>
        <a:p>
          <a:pPr lvl="0" algn="ctr" defTabSz="711200">
            <a:lnSpc>
              <a:spcPct val="90000"/>
            </a:lnSpc>
            <a:spcBef>
              <a:spcPct val="0"/>
            </a:spcBef>
            <a:spcAft>
              <a:spcPct val="35000"/>
            </a:spcAft>
          </a:pPr>
          <a:r>
            <a:rPr lang="it-IT" sz="1600" kern="1200" dirty="0" smtClean="0">
              <a:solidFill>
                <a:schemeClr val="tx1">
                  <a:lumMod val="95000"/>
                  <a:lumOff val="5000"/>
                </a:schemeClr>
              </a:solidFill>
            </a:rPr>
            <a:t>MANY BATTLES;WARS AND DEATHS</a:t>
          </a:r>
          <a:endParaRPr lang="it-IT" sz="1600" kern="1200" dirty="0">
            <a:solidFill>
              <a:schemeClr val="tx1">
                <a:lumMod val="95000"/>
                <a:lumOff val="5000"/>
              </a:schemeClr>
            </a:solidFill>
          </a:endParaRPr>
        </a:p>
      </dsp:txBody>
      <dsp:txXfrm>
        <a:off x="5288558" y="4299347"/>
        <a:ext cx="1433115" cy="14331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FB016-94D3-4241-A3E0-7BDA48CE043F}">
      <dsp:nvSpPr>
        <dsp:cNvPr id="0" name=""/>
        <dsp:cNvSpPr/>
      </dsp:nvSpPr>
      <dsp:spPr>
        <a:xfrm rot="16200000">
          <a:off x="870743" y="-870743"/>
          <a:ext cx="2830512" cy="4572000"/>
        </a:xfrm>
        <a:prstGeom prst="round1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it-IT" sz="2000" kern="1200" dirty="0" smtClean="0"/>
            <a:t>METROPOLIS/CAPITAL OF ENGLAND/5 AIRPORT/COSMOPOLITAN/TOURIST ATTRACTION/</a:t>
          </a:r>
          <a:endParaRPr lang="it-IT" sz="2000" kern="1200" dirty="0"/>
        </a:p>
      </dsp:txBody>
      <dsp:txXfrm rot="5400000">
        <a:off x="-1" y="1"/>
        <a:ext cx="4572000" cy="2122884"/>
      </dsp:txXfrm>
    </dsp:sp>
    <dsp:sp modelId="{E08D3293-AE4E-4214-A144-C10BFEE33156}">
      <dsp:nvSpPr>
        <dsp:cNvPr id="0" name=""/>
        <dsp:cNvSpPr/>
      </dsp:nvSpPr>
      <dsp:spPr>
        <a:xfrm>
          <a:off x="4572000" y="0"/>
          <a:ext cx="4572000" cy="2830512"/>
        </a:xfrm>
        <a:prstGeom prst="round1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it-IT" sz="2000" kern="1200" dirty="0" smtClean="0"/>
            <a:t>HOUSES OF PARLIAMENT</a:t>
          </a:r>
        </a:p>
        <a:p>
          <a:pPr lvl="0" algn="ctr" defTabSz="889000">
            <a:lnSpc>
              <a:spcPct val="90000"/>
            </a:lnSpc>
            <a:spcBef>
              <a:spcPct val="0"/>
            </a:spcBef>
            <a:spcAft>
              <a:spcPct val="35000"/>
            </a:spcAft>
          </a:pPr>
          <a:r>
            <a:rPr lang="it-IT" sz="2000" kern="1200" dirty="0" smtClean="0"/>
            <a:t>BIG BEN</a:t>
          </a:r>
          <a:br>
            <a:rPr lang="it-IT" sz="2000" kern="1200" dirty="0" smtClean="0"/>
          </a:br>
          <a:r>
            <a:rPr lang="it-IT" sz="2000" kern="1200" dirty="0" smtClean="0"/>
            <a:t>BUCKINGHAM PALACE</a:t>
          </a:r>
          <a:br>
            <a:rPr lang="it-IT" sz="2000" kern="1200" dirty="0" smtClean="0"/>
          </a:br>
          <a:r>
            <a:rPr lang="it-IT" sz="2000" kern="1200" dirty="0" smtClean="0"/>
            <a:t>LONDON EYE </a:t>
          </a:r>
          <a:br>
            <a:rPr lang="it-IT" sz="2000" kern="1200" dirty="0" smtClean="0"/>
          </a:br>
          <a:r>
            <a:rPr lang="it-IT" sz="2000" kern="1200" dirty="0" smtClean="0"/>
            <a:t>MADAME TUSSAUD’S</a:t>
          </a:r>
          <a:br>
            <a:rPr lang="it-IT" sz="2000" kern="1200" dirty="0" smtClean="0"/>
          </a:br>
          <a:r>
            <a:rPr lang="it-IT" sz="2000" kern="1200" dirty="0" smtClean="0"/>
            <a:t>TOWER OF LONDON</a:t>
          </a:r>
          <a:endParaRPr lang="it-IT" sz="2000" kern="1200" dirty="0"/>
        </a:p>
      </dsp:txBody>
      <dsp:txXfrm>
        <a:off x="4572000" y="0"/>
        <a:ext cx="4572000" cy="2122884"/>
      </dsp:txXfrm>
    </dsp:sp>
    <dsp:sp modelId="{E493511D-126B-4ED1-8BB0-80E96BB194C3}">
      <dsp:nvSpPr>
        <dsp:cNvPr id="0" name=""/>
        <dsp:cNvSpPr/>
      </dsp:nvSpPr>
      <dsp:spPr>
        <a:xfrm rot="10800000">
          <a:off x="0" y="2830512"/>
          <a:ext cx="4572000" cy="2830512"/>
        </a:xfrm>
        <a:prstGeom prst="round1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it-IT" sz="2000" kern="1200" dirty="0" smtClean="0"/>
            <a:t>PARKS:</a:t>
          </a:r>
          <a:br>
            <a:rPr lang="it-IT" sz="2000" kern="1200" dirty="0" smtClean="0"/>
          </a:br>
          <a:r>
            <a:rPr lang="it-IT" sz="2000" kern="1200" dirty="0" smtClean="0"/>
            <a:t>HYDE PARK(SERPENTINE)</a:t>
          </a:r>
          <a:br>
            <a:rPr lang="it-IT" sz="2000" kern="1200" dirty="0" smtClean="0"/>
          </a:br>
          <a:r>
            <a:rPr lang="it-IT" sz="2000" kern="1200" dirty="0" smtClean="0"/>
            <a:t>ST JAMES PARK </a:t>
          </a:r>
          <a:br>
            <a:rPr lang="it-IT" sz="2000" kern="1200" dirty="0" smtClean="0"/>
          </a:br>
          <a:r>
            <a:rPr lang="it-IT" sz="2000" kern="1200" dirty="0" smtClean="0"/>
            <a:t>GREENWICH PARK</a:t>
          </a:r>
          <a:endParaRPr lang="it-IT" sz="2000" kern="1200" dirty="0"/>
        </a:p>
      </dsp:txBody>
      <dsp:txXfrm rot="10800000">
        <a:off x="0" y="3538140"/>
        <a:ext cx="4572000" cy="2122884"/>
      </dsp:txXfrm>
    </dsp:sp>
    <dsp:sp modelId="{37A9AF7D-2403-49E9-BAD5-FCD86197CC97}">
      <dsp:nvSpPr>
        <dsp:cNvPr id="0" name=""/>
        <dsp:cNvSpPr/>
      </dsp:nvSpPr>
      <dsp:spPr>
        <a:xfrm rot="5400000">
          <a:off x="5442743" y="1959768"/>
          <a:ext cx="2830512" cy="4572000"/>
        </a:xfrm>
        <a:prstGeom prst="round1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sp3d extrusionH="28000" prstMaterial="matte"/>
        </a:bodyPr>
        <a:lstStyle/>
        <a:p>
          <a:pPr lvl="0" algn="ctr" defTabSz="889000">
            <a:lnSpc>
              <a:spcPct val="90000"/>
            </a:lnSpc>
            <a:spcBef>
              <a:spcPct val="0"/>
            </a:spcBef>
            <a:spcAft>
              <a:spcPct val="35000"/>
            </a:spcAft>
          </a:pPr>
          <a:r>
            <a:rPr lang="it-IT" sz="2000" kern="1200" dirty="0" smtClean="0"/>
            <a:t>MUSEUMS:</a:t>
          </a:r>
          <a:br>
            <a:rPr lang="it-IT" sz="2000" kern="1200" dirty="0" smtClean="0"/>
          </a:br>
          <a:r>
            <a:rPr lang="it-IT" sz="2000" kern="1200" dirty="0" smtClean="0"/>
            <a:t>BRITISH MUSEUM(EGYPTIAN/GREEK SCULPTURES)</a:t>
          </a:r>
          <a:br>
            <a:rPr lang="it-IT" sz="2000" kern="1200" dirty="0" smtClean="0"/>
          </a:br>
          <a:r>
            <a:rPr lang="it-IT" sz="2000" kern="1200" dirty="0" smtClean="0"/>
            <a:t>NATIONAL GALLERY(ART GALLERY IN THE WORLD)</a:t>
          </a:r>
          <a:endParaRPr lang="it-IT" sz="2000" kern="1200" dirty="0"/>
        </a:p>
      </dsp:txBody>
      <dsp:txXfrm rot="-5400000">
        <a:off x="4571999" y="3538140"/>
        <a:ext cx="4572000" cy="2122884"/>
      </dsp:txXfrm>
    </dsp:sp>
    <dsp:sp modelId="{71DF7EC8-9123-490C-ABC7-E0D457BEE741}">
      <dsp:nvSpPr>
        <dsp:cNvPr id="0" name=""/>
        <dsp:cNvSpPr/>
      </dsp:nvSpPr>
      <dsp:spPr>
        <a:xfrm>
          <a:off x="3203856" y="2160020"/>
          <a:ext cx="2743200" cy="1415256"/>
        </a:xfrm>
        <a:prstGeom prst="roundRect">
          <a:avLst/>
        </a:prstGeom>
        <a:solidFill>
          <a:schemeClr val="accent5">
            <a:tint val="40000"/>
            <a:hueOff val="0"/>
            <a:satOff val="0"/>
            <a:lumOff val="0"/>
            <a:alphaOff val="0"/>
          </a:schemeClr>
        </a:solidFill>
        <a:ln>
          <a:noFill/>
        </a:ln>
        <a:effectLst/>
        <a:sp3d prstMaterial="matte"/>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kern="1200" dirty="0" smtClean="0"/>
            <a:t>LONDON</a:t>
          </a:r>
          <a:endParaRPr lang="it-IT" sz="2800" kern="1200" dirty="0"/>
        </a:p>
      </dsp:txBody>
      <dsp:txXfrm>
        <a:off x="3272943" y="2229107"/>
        <a:ext cx="2605026" cy="1277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73399-5A18-429B-BA16-EADD35264245}" type="datetimeFigureOut">
              <a:rPr lang="it-IT" smtClean="0"/>
              <a:pPr/>
              <a:t>29/12/2011</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D170-8FFF-4E12-9886-FB7728BD5F5B}" type="slidenum">
              <a:rPr lang="it-IT" smtClean="0"/>
              <a:pPr/>
              <a:t>‹N›</a:t>
            </a:fld>
            <a:endParaRPr lang="it-IT" dirty="0"/>
          </a:p>
        </p:txBody>
      </p:sp>
    </p:spTree>
    <p:extLst>
      <p:ext uri="{BB962C8B-B14F-4D97-AF65-F5344CB8AC3E}">
        <p14:creationId xmlns:p14="http://schemas.microsoft.com/office/powerpoint/2010/main" val="359398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2</a:t>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11</a:t>
            </a:fld>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12</a:t>
            </a:fld>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13</a:t>
            </a:fld>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14</a:t>
            </a:fld>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15</a:t>
            </a:fld>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16</a:t>
            </a:fld>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17</a:t>
            </a:fld>
            <a:endParaRPr lang="it-I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Fatto</a:t>
            </a:r>
            <a:r>
              <a:rPr lang="it-IT" baseline="0" dirty="0" smtClean="0"/>
              <a:t> da Lorenzo D’amore</a:t>
            </a:r>
            <a:endParaRPr lang="it-IT" dirty="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18</a:t>
            </a:fld>
            <a:endParaRPr lang="it-IT"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Fatto</a:t>
            </a:r>
            <a:r>
              <a:rPr lang="it-IT" baseline="0" dirty="0" smtClean="0"/>
              <a:t> da Lorenzo D’amore</a:t>
            </a:r>
            <a:endParaRPr lang="it-IT" dirty="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19</a:t>
            </a:fld>
            <a:endParaRPr lang="it-IT"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Fatto da Lorenzo D’amore</a:t>
            </a:r>
            <a:endParaRPr lang="it-IT" dirty="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20</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3</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4</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5</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6</a:t>
            </a:fld>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7</a:t>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8</a:t>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9</a:t>
            </a:fld>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Fatto</a:t>
            </a:r>
            <a:r>
              <a:rPr lang="it-IT" baseline="0" dirty="0" smtClean="0"/>
              <a:t> da Lorenzo D’amore</a:t>
            </a:r>
            <a:endParaRPr lang="it-IT" dirty="0" smtClean="0"/>
          </a:p>
        </p:txBody>
      </p:sp>
      <p:sp>
        <p:nvSpPr>
          <p:cNvPr id="4" name="Segnaposto numero diapositiva 3"/>
          <p:cNvSpPr>
            <a:spLocks noGrp="1"/>
          </p:cNvSpPr>
          <p:nvPr>
            <p:ph type="sldNum" sz="quarter" idx="10"/>
          </p:nvPr>
        </p:nvSpPr>
        <p:spPr/>
        <p:txBody>
          <a:bodyPr/>
          <a:lstStyle/>
          <a:p>
            <a:fld id="{20E6D170-8FFF-4E12-9886-FB7728BD5F5B}" type="slidenum">
              <a:rPr lang="it-IT" smtClean="0"/>
              <a:pPr/>
              <a:t>10</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29/12/2011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29/12/2011</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iscooggi.it/files/immagini_articoli/u13/carta_geografica_del_regno_unito_0.jpg"/>
          <p:cNvPicPr>
            <a:picLocks noChangeAspect="1" noChangeArrowheads="1"/>
          </p:cNvPicPr>
          <p:nvPr/>
        </p:nvPicPr>
        <p:blipFill>
          <a:blip r:embed="rId2" cstate="print"/>
          <a:srcRect/>
          <a:stretch>
            <a:fillRect/>
          </a:stretch>
        </p:blipFill>
        <p:spPr bwMode="auto">
          <a:xfrm>
            <a:off x="395536" y="296654"/>
            <a:ext cx="8748463" cy="6561348"/>
          </a:xfrm>
          <a:prstGeom prst="rect">
            <a:avLst/>
          </a:prstGeom>
          <a:noFill/>
        </p:spPr>
      </p:pic>
      <p:sp>
        <p:nvSpPr>
          <p:cNvPr id="5" name="Titolo 1"/>
          <p:cNvSpPr>
            <a:spLocks noGrp="1"/>
          </p:cNvSpPr>
          <p:nvPr>
            <p:ph type="title"/>
          </p:nvPr>
        </p:nvSpPr>
        <p:spPr>
          <a:xfrm>
            <a:off x="0" y="0"/>
            <a:ext cx="9144000" cy="1143000"/>
          </a:xfrm>
        </p:spPr>
        <p:txBody>
          <a:bodyPr>
            <a:normAutofit fontScale="90000"/>
          </a:bodyPr>
          <a:lstStyle/>
          <a:p>
            <a:r>
              <a:rPr lang="it-IT" dirty="0" smtClean="0"/>
              <a:t>THE UNITED KINGDOM OF GREAT BRITAIN</a:t>
            </a:r>
            <a:endParaRPr lang="it-IT" dirty="0"/>
          </a:p>
        </p:txBody>
      </p:sp>
    </p:spTree>
    <p:extLst>
      <p:ext uri="{BB962C8B-B14F-4D97-AF65-F5344CB8AC3E}">
        <p14:creationId xmlns:p14="http://schemas.microsoft.com/office/powerpoint/2010/main" val="960744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ritainexpress.com/images/attractions_maps/Edited_map_images/Wales-regions.gif"/>
          <p:cNvPicPr>
            <a:picLocks noChangeAspect="1" noChangeArrowheads="1"/>
          </p:cNvPicPr>
          <p:nvPr/>
        </p:nvPicPr>
        <p:blipFill>
          <a:blip r:embed="rId3" cstate="print"/>
          <a:srcRect/>
          <a:stretch>
            <a:fillRect/>
          </a:stretch>
        </p:blipFill>
        <p:spPr bwMode="auto">
          <a:xfrm>
            <a:off x="0" y="2"/>
            <a:ext cx="9143999" cy="6857998"/>
          </a:xfrm>
          <a:prstGeom prst="rect">
            <a:avLst/>
          </a:prstGeom>
          <a:noFill/>
        </p:spPr>
      </p:pic>
      <p:sp>
        <p:nvSpPr>
          <p:cNvPr id="2" name="Titolo 1"/>
          <p:cNvSpPr>
            <a:spLocks noGrp="1"/>
          </p:cNvSpPr>
          <p:nvPr>
            <p:ph type="title"/>
          </p:nvPr>
        </p:nvSpPr>
        <p:spPr>
          <a:xfrm>
            <a:off x="0" y="0"/>
            <a:ext cx="9144000" cy="1143000"/>
          </a:xfrm>
        </p:spPr>
        <p:txBody>
          <a:bodyPr>
            <a:normAutofit/>
          </a:bodyPr>
          <a:lstStyle/>
          <a:p>
            <a:r>
              <a:rPr lang="it-IT" sz="6600" dirty="0" smtClean="0"/>
              <a:t>WALES</a:t>
            </a:r>
            <a:endParaRPr lang="it-IT" sz="6600" dirty="0"/>
          </a:p>
        </p:txBody>
      </p:sp>
    </p:spTree>
  </p:cSld>
  <p:clrMapOvr>
    <a:masterClrMapping/>
  </p:clrMapOvr>
  <p:transition advTm="60000">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ritainexpress.com/images/attractions_maps/Edited_map_images/Wales-regions.gif"/>
          <p:cNvPicPr>
            <a:picLocks noChangeAspect="1" noChangeArrowheads="1"/>
          </p:cNvPicPr>
          <p:nvPr/>
        </p:nvPicPr>
        <p:blipFill>
          <a:blip r:embed="rId3" cstate="print"/>
          <a:srcRect/>
          <a:stretch>
            <a:fillRect/>
          </a:stretch>
        </p:blipFill>
        <p:spPr bwMode="auto">
          <a:xfrm>
            <a:off x="6204180" y="4653136"/>
            <a:ext cx="2939819" cy="2204864"/>
          </a:xfrm>
          <a:prstGeom prst="rect">
            <a:avLst/>
          </a:prstGeom>
          <a:noFill/>
        </p:spPr>
      </p:pic>
      <p:sp>
        <p:nvSpPr>
          <p:cNvPr id="2" name="Titolo 1"/>
          <p:cNvSpPr>
            <a:spLocks noGrp="1"/>
          </p:cNvSpPr>
          <p:nvPr>
            <p:ph type="title"/>
          </p:nvPr>
        </p:nvSpPr>
        <p:spPr>
          <a:xfrm>
            <a:off x="0" y="0"/>
            <a:ext cx="9144000" cy="1143000"/>
          </a:xfrm>
        </p:spPr>
        <p:txBody>
          <a:bodyPr>
            <a:normAutofit/>
          </a:bodyPr>
          <a:lstStyle/>
          <a:p>
            <a:r>
              <a:rPr lang="it-IT" sz="6600" dirty="0" smtClean="0"/>
              <a:t>WALES</a:t>
            </a:r>
            <a:endParaRPr lang="it-IT" sz="6600" dirty="0"/>
          </a:p>
        </p:txBody>
      </p:sp>
      <p:sp>
        <p:nvSpPr>
          <p:cNvPr id="3" name="Segnaposto contenuto 2"/>
          <p:cNvSpPr>
            <a:spLocks noGrp="1"/>
          </p:cNvSpPr>
          <p:nvPr>
            <p:ph idx="1"/>
          </p:nvPr>
        </p:nvSpPr>
        <p:spPr>
          <a:xfrm>
            <a:off x="0" y="1124744"/>
            <a:ext cx="9144000" cy="5733256"/>
          </a:xfrm>
        </p:spPr>
        <p:txBody>
          <a:bodyPr>
            <a:normAutofit/>
          </a:bodyPr>
          <a:lstStyle/>
          <a:p>
            <a:r>
              <a:rPr lang="it-IT" sz="2400" dirty="0" smtClean="0">
                <a:solidFill>
                  <a:srgbClr val="00B0F0"/>
                </a:solidFill>
              </a:rPr>
              <a:t>Wales is situated in the south-west of the UK and borders only with England. Cardiff is its capital city. Wales’s main languges are Welsh and English.</a:t>
            </a:r>
          </a:p>
          <a:p>
            <a:r>
              <a:rPr lang="it-IT" sz="2400" dirty="0" smtClean="0">
                <a:solidFill>
                  <a:srgbClr val="00B0F0"/>
                </a:solidFill>
              </a:rPr>
              <a:t>The largest religion is Christianity. Saint David is the patron saint of Wales.Catherine Zeta Jones and Tom Jones are from Wales.</a:t>
            </a:r>
          </a:p>
          <a:p>
            <a:r>
              <a:rPr lang="it-IT" sz="2400" dirty="0" smtClean="0">
                <a:solidFill>
                  <a:srgbClr val="00B0F0"/>
                </a:solidFill>
              </a:rPr>
              <a:t>The national flag of Wales is the red dragon. The dragon is a very old Welsh symbol. In the Millennium Stadium in Cardiff there are rugby matches, football matches and concerts.Conwy Castle is in North Wales.</a:t>
            </a:r>
          </a:p>
          <a:p>
            <a:r>
              <a:rPr lang="it-IT" sz="2400" dirty="0" smtClean="0">
                <a:solidFill>
                  <a:srgbClr val="00B0F0"/>
                </a:solidFill>
              </a:rPr>
              <a:t>It’s 800 years old and it’s got eight towers. The smallest house in Britain is in Conwy.There’s one room upstairs and one room downstairs.</a:t>
            </a:r>
          </a:p>
          <a:p>
            <a:r>
              <a:rPr lang="it-IT" sz="2400" dirty="0" smtClean="0">
                <a:solidFill>
                  <a:srgbClr val="00B0F0"/>
                </a:solidFill>
              </a:rPr>
              <a:t>Love spoons are the main symbol in Wales: they stand for friendship and good luck.</a:t>
            </a:r>
            <a:endParaRPr lang="it-IT" sz="2400" dirty="0">
              <a:solidFill>
                <a:srgbClr val="00B0F0"/>
              </a:solidFill>
            </a:endParaRPr>
          </a:p>
        </p:txBody>
      </p:sp>
    </p:spTree>
    <p:extLst>
      <p:ext uri="{BB962C8B-B14F-4D97-AF65-F5344CB8AC3E}">
        <p14:creationId xmlns:p14="http://schemas.microsoft.com/office/powerpoint/2010/main" val="3554704525"/>
      </p:ext>
    </p:extLst>
  </p:cSld>
  <p:clrMapOvr>
    <a:masterClrMapping/>
  </p:clrMapOvr>
  <p:transition advTm="60000">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rmAutofit/>
          </a:bodyPr>
          <a:lstStyle/>
          <a:p>
            <a:r>
              <a:rPr lang="it-IT" sz="6600" dirty="0" smtClean="0"/>
              <a:t>WALES</a:t>
            </a:r>
            <a:endParaRPr lang="it-IT" sz="6600" dirty="0"/>
          </a:p>
        </p:txBody>
      </p:sp>
      <p:graphicFrame>
        <p:nvGraphicFramePr>
          <p:cNvPr id="4" name="Segnaposto contenuto 3"/>
          <p:cNvGraphicFramePr>
            <a:graphicFrameLocks noGrp="1"/>
          </p:cNvGraphicFramePr>
          <p:nvPr>
            <p:ph idx="1"/>
          </p:nvPr>
        </p:nvGraphicFramePr>
        <p:xfrm>
          <a:off x="0" y="1125538"/>
          <a:ext cx="9144000" cy="573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0000">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uide-to-nireland.com/irelamap.gif"/>
          <p:cNvPicPr>
            <a:picLocks noChangeAspect="1" noChangeArrowheads="1"/>
          </p:cNvPicPr>
          <p:nvPr/>
        </p:nvPicPr>
        <p:blipFill>
          <a:blip r:embed="rId3" cstate="print"/>
          <a:srcRect/>
          <a:stretch>
            <a:fillRect/>
          </a:stretch>
        </p:blipFill>
        <p:spPr bwMode="auto">
          <a:xfrm>
            <a:off x="1403648" y="1052736"/>
            <a:ext cx="7740352" cy="5805264"/>
          </a:xfrm>
          <a:prstGeom prst="rect">
            <a:avLst/>
          </a:prstGeom>
          <a:noFill/>
        </p:spPr>
      </p:pic>
      <p:sp>
        <p:nvSpPr>
          <p:cNvPr id="2" name="Titolo 1"/>
          <p:cNvSpPr>
            <a:spLocks noGrp="1"/>
          </p:cNvSpPr>
          <p:nvPr>
            <p:ph type="title"/>
          </p:nvPr>
        </p:nvSpPr>
        <p:spPr>
          <a:xfrm>
            <a:off x="0" y="0"/>
            <a:ext cx="9144000" cy="1143000"/>
          </a:xfrm>
        </p:spPr>
        <p:txBody>
          <a:bodyPr>
            <a:normAutofit/>
          </a:bodyPr>
          <a:lstStyle/>
          <a:p>
            <a:r>
              <a:rPr lang="it-IT" sz="6600" dirty="0" smtClean="0"/>
              <a:t>NORTHERN IRELAND</a:t>
            </a:r>
            <a:endParaRPr lang="it-IT" sz="6600" dirty="0"/>
          </a:p>
        </p:txBody>
      </p:sp>
    </p:spTree>
  </p:cSld>
  <p:clrMapOvr>
    <a:masterClrMapping/>
  </p:clrMapOvr>
  <p:transition advTm="60000">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uide-to-nireland.com/irelamap.gif"/>
          <p:cNvPicPr>
            <a:picLocks noChangeAspect="1" noChangeArrowheads="1"/>
          </p:cNvPicPr>
          <p:nvPr/>
        </p:nvPicPr>
        <p:blipFill>
          <a:blip r:embed="rId3" cstate="print"/>
          <a:srcRect/>
          <a:stretch>
            <a:fillRect/>
          </a:stretch>
        </p:blipFill>
        <p:spPr bwMode="auto">
          <a:xfrm>
            <a:off x="6012160" y="4509120"/>
            <a:ext cx="3131840" cy="2348880"/>
          </a:xfrm>
          <a:prstGeom prst="rect">
            <a:avLst/>
          </a:prstGeom>
          <a:noFill/>
        </p:spPr>
      </p:pic>
      <p:sp>
        <p:nvSpPr>
          <p:cNvPr id="2" name="Titolo 1"/>
          <p:cNvSpPr>
            <a:spLocks noGrp="1"/>
          </p:cNvSpPr>
          <p:nvPr>
            <p:ph type="title"/>
          </p:nvPr>
        </p:nvSpPr>
        <p:spPr>
          <a:xfrm>
            <a:off x="0" y="0"/>
            <a:ext cx="9144000" cy="1143000"/>
          </a:xfrm>
        </p:spPr>
        <p:txBody>
          <a:bodyPr>
            <a:normAutofit/>
          </a:bodyPr>
          <a:lstStyle/>
          <a:p>
            <a:r>
              <a:rPr lang="it-IT" sz="6600" dirty="0" smtClean="0"/>
              <a:t>NORTHERN IRELAND</a:t>
            </a:r>
            <a:endParaRPr lang="it-IT" sz="6600" dirty="0"/>
          </a:p>
        </p:txBody>
      </p:sp>
      <p:sp>
        <p:nvSpPr>
          <p:cNvPr id="3" name="Segnaposto contenuto 2"/>
          <p:cNvSpPr>
            <a:spLocks noGrp="1"/>
          </p:cNvSpPr>
          <p:nvPr>
            <p:ph idx="1"/>
          </p:nvPr>
        </p:nvSpPr>
        <p:spPr>
          <a:xfrm>
            <a:off x="0" y="1124744"/>
            <a:ext cx="9144000" cy="5733256"/>
          </a:xfrm>
        </p:spPr>
        <p:txBody>
          <a:bodyPr>
            <a:normAutofit/>
          </a:bodyPr>
          <a:lstStyle/>
          <a:p>
            <a:r>
              <a:rPr lang="it-IT" dirty="0" smtClean="0">
                <a:solidFill>
                  <a:srgbClr val="7030A0"/>
                </a:solidFill>
              </a:rPr>
              <a:t>It is part of the UK, but it is not situated on the Island of Great Britain.It borders only with the Republic of Ireland which is an indipendent country and is not part of the UK.</a:t>
            </a:r>
          </a:p>
          <a:p>
            <a:r>
              <a:rPr lang="it-IT" dirty="0" smtClean="0">
                <a:solidFill>
                  <a:srgbClr val="7030A0"/>
                </a:solidFill>
              </a:rPr>
              <a:t>Belfast is Northern Ireland capital and largest city. For many years Northern Ireland has been split in two and there have been many battles, wars and deaths</a:t>
            </a:r>
          </a:p>
          <a:p>
            <a:r>
              <a:rPr lang="it-IT" dirty="0" smtClean="0">
                <a:solidFill>
                  <a:srgbClr val="7030A0"/>
                </a:solidFill>
              </a:rPr>
              <a:t>This violence has been for religious reasons. Saint Patrick is the Patron Saint.</a:t>
            </a:r>
            <a:endParaRPr lang="it-IT" dirty="0">
              <a:solidFill>
                <a:srgbClr val="7030A0"/>
              </a:solidFill>
            </a:endParaRPr>
          </a:p>
        </p:txBody>
      </p:sp>
    </p:spTree>
    <p:extLst>
      <p:ext uri="{BB962C8B-B14F-4D97-AF65-F5344CB8AC3E}">
        <p14:creationId xmlns:p14="http://schemas.microsoft.com/office/powerpoint/2010/main" val="1580445330"/>
      </p:ext>
    </p:extLst>
  </p:cSld>
  <p:clrMapOvr>
    <a:masterClrMapping/>
  </p:clrMapOvr>
  <p:transition advTm="60000">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rmAutofit/>
          </a:bodyPr>
          <a:lstStyle/>
          <a:p>
            <a:r>
              <a:rPr lang="it-IT" sz="6600" dirty="0" smtClean="0"/>
              <a:t>NORTHERN IRELAND</a:t>
            </a:r>
            <a:endParaRPr lang="it-IT" sz="6600" dirty="0"/>
          </a:p>
        </p:txBody>
      </p:sp>
      <p:graphicFrame>
        <p:nvGraphicFramePr>
          <p:cNvPr id="5" name="Segnaposto contenuto 4"/>
          <p:cNvGraphicFramePr>
            <a:graphicFrameLocks noGrp="1"/>
          </p:cNvGraphicFramePr>
          <p:nvPr>
            <p:ph idx="1"/>
          </p:nvPr>
        </p:nvGraphicFramePr>
        <p:xfrm>
          <a:off x="0" y="1125538"/>
          <a:ext cx="9144000" cy="573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0000">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gallery.union.edu/albums/d/50573-2/London-Map.gif"/>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
        <p:nvSpPr>
          <p:cNvPr id="2" name="Titolo 1"/>
          <p:cNvSpPr>
            <a:spLocks noGrp="1"/>
          </p:cNvSpPr>
          <p:nvPr>
            <p:ph type="title"/>
          </p:nvPr>
        </p:nvSpPr>
        <p:spPr>
          <a:xfrm>
            <a:off x="0" y="0"/>
            <a:ext cx="9144000" cy="908720"/>
          </a:xfrm>
        </p:spPr>
        <p:txBody>
          <a:bodyPr>
            <a:normAutofit fontScale="90000"/>
          </a:bodyPr>
          <a:lstStyle/>
          <a:p>
            <a:r>
              <a:rPr lang="it-IT" sz="6600" dirty="0" smtClean="0"/>
              <a:t>LONDON</a:t>
            </a:r>
            <a:endParaRPr lang="it-IT" sz="6600" dirty="0"/>
          </a:p>
        </p:txBody>
      </p:sp>
    </p:spTree>
  </p:cSld>
  <p:clrMapOvr>
    <a:masterClrMapping/>
  </p:clrMapOvr>
  <p:transition advTm="60000">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gallery.union.edu/albums/d/50573-2/London-Map.gif"/>
          <p:cNvPicPr>
            <a:picLocks noChangeAspect="1" noChangeArrowheads="1"/>
          </p:cNvPicPr>
          <p:nvPr/>
        </p:nvPicPr>
        <p:blipFill>
          <a:blip r:embed="rId3" cstate="print"/>
          <a:srcRect/>
          <a:stretch>
            <a:fillRect/>
          </a:stretch>
        </p:blipFill>
        <p:spPr bwMode="auto">
          <a:xfrm>
            <a:off x="6108170" y="4581128"/>
            <a:ext cx="3035829" cy="2276872"/>
          </a:xfrm>
          <a:prstGeom prst="rect">
            <a:avLst/>
          </a:prstGeom>
          <a:noFill/>
        </p:spPr>
      </p:pic>
      <p:sp>
        <p:nvSpPr>
          <p:cNvPr id="2" name="Titolo 1"/>
          <p:cNvSpPr>
            <a:spLocks noGrp="1"/>
          </p:cNvSpPr>
          <p:nvPr>
            <p:ph type="title"/>
          </p:nvPr>
        </p:nvSpPr>
        <p:spPr>
          <a:xfrm>
            <a:off x="0" y="0"/>
            <a:ext cx="9144000" cy="908720"/>
          </a:xfrm>
        </p:spPr>
        <p:txBody>
          <a:bodyPr>
            <a:normAutofit fontScale="90000"/>
          </a:bodyPr>
          <a:lstStyle/>
          <a:p>
            <a:r>
              <a:rPr lang="it-IT" sz="6600" dirty="0" smtClean="0"/>
              <a:t>LONDON</a:t>
            </a:r>
            <a:endParaRPr lang="it-IT" sz="6600" dirty="0"/>
          </a:p>
        </p:txBody>
      </p:sp>
      <p:sp>
        <p:nvSpPr>
          <p:cNvPr id="3" name="Segnaposto contenuto 2"/>
          <p:cNvSpPr>
            <a:spLocks noGrp="1"/>
          </p:cNvSpPr>
          <p:nvPr>
            <p:ph idx="1"/>
          </p:nvPr>
        </p:nvSpPr>
        <p:spPr>
          <a:xfrm>
            <a:off x="0" y="620688"/>
            <a:ext cx="9144000" cy="6237312"/>
          </a:xfrm>
        </p:spPr>
        <p:txBody>
          <a:bodyPr>
            <a:normAutofit lnSpcReduction="10000"/>
          </a:bodyPr>
          <a:lstStyle/>
          <a:p>
            <a:r>
              <a:rPr lang="it-IT" sz="2000" dirty="0" smtClean="0">
                <a:solidFill>
                  <a:srgbClr val="C00000"/>
                </a:solidFill>
              </a:rPr>
              <a:t>London is the capital of England and of the United Kingdom. It is the largest metropolis in Europe with a population of 14 milion people. Its population is very cosmopolitan.</a:t>
            </a:r>
          </a:p>
          <a:p>
            <a:r>
              <a:rPr lang="it-IT" sz="2000" dirty="0" smtClean="0">
                <a:solidFill>
                  <a:srgbClr val="C00000"/>
                </a:solidFill>
              </a:rPr>
              <a:t>London is a major tourist attraction.It has 5 international airports (Heathrow is the biggest. The most famous tourist attractions are Big Ben, the Houses of Parliament and the Queens Palace, Buckingham Palace .</a:t>
            </a:r>
          </a:p>
          <a:p>
            <a:r>
              <a:rPr lang="it-IT" sz="2000" dirty="0" smtClean="0">
                <a:solidFill>
                  <a:srgbClr val="C00000"/>
                </a:solidFill>
              </a:rPr>
              <a:t>London is a green city with lots of parks. The most famous parks are Hyde Park, where people swimming, fishing and going out in boats on the Serpentine,the river in Hyde Park. St James’s Park with birds and squirrels, great for picnics and Greenwich Park.People often have lunch in the parks, spend their free time and children can enjoy themselvesin many pools and little lakes.</a:t>
            </a:r>
          </a:p>
          <a:p>
            <a:r>
              <a:rPr lang="it-IT" sz="2000" dirty="0" smtClean="0">
                <a:solidFill>
                  <a:srgbClr val="C00000"/>
                </a:solidFill>
              </a:rPr>
              <a:t>In Madame Tussaud’s waxworks museum there are wax statues of famous people.</a:t>
            </a:r>
          </a:p>
          <a:p>
            <a:r>
              <a:rPr lang="it-IT" sz="2000" dirty="0" smtClean="0">
                <a:solidFill>
                  <a:srgbClr val="C00000"/>
                </a:solidFill>
              </a:rPr>
              <a:t>The Tower of London is a historic tower in the centre of London. It is 900 years old. William the Conqueror built the White Tower in 1067 by the River Thames. It was a fortress, a royal palace and a prison. Many prisoners were executed in this tower. Now you can see the crown Jewels in the Tower of London.</a:t>
            </a:r>
          </a:p>
          <a:p>
            <a:r>
              <a:rPr lang="it-IT" sz="2000" dirty="0" smtClean="0">
                <a:solidFill>
                  <a:srgbClr val="C00000"/>
                </a:solidFill>
              </a:rPr>
              <a:t>London has many important museums such as the British Museum and the National Gallery. The British museum contains Egyptian collections of mummified skeletons found in the pyramids, and Greek sculptures from the Parthenon in Athens. The National Gallery is one of the most important art galleries in the world.</a:t>
            </a:r>
          </a:p>
          <a:p>
            <a:endParaRPr lang="it-IT" sz="2000" dirty="0" smtClean="0">
              <a:solidFill>
                <a:srgbClr val="C00000"/>
              </a:solidFill>
            </a:endParaRPr>
          </a:p>
          <a:p>
            <a:endParaRPr lang="it-IT" sz="2000" dirty="0">
              <a:solidFill>
                <a:srgbClr val="C00000"/>
              </a:solidFill>
            </a:endParaRPr>
          </a:p>
        </p:txBody>
      </p:sp>
    </p:spTree>
    <p:extLst>
      <p:ext uri="{BB962C8B-B14F-4D97-AF65-F5344CB8AC3E}">
        <p14:creationId xmlns:p14="http://schemas.microsoft.com/office/powerpoint/2010/main" val="3718967239"/>
      </p:ext>
    </p:extLst>
  </p:cSld>
  <p:clrMapOvr>
    <a:masterClrMapping/>
  </p:clrMapOvr>
  <p:transition advTm="60000">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4" name="Picture 10" descr="http://galilei3f.altervista.org/wordpress/wp-content/uploads/2009/04/houses_of_parliament_london.jpg"/>
          <p:cNvPicPr>
            <a:picLocks noChangeAspect="1" noChangeArrowheads="1"/>
          </p:cNvPicPr>
          <p:nvPr/>
        </p:nvPicPr>
        <p:blipFill>
          <a:blip r:embed="rId3" cstate="print"/>
          <a:srcRect/>
          <a:stretch>
            <a:fillRect/>
          </a:stretch>
        </p:blipFill>
        <p:spPr bwMode="auto">
          <a:xfrm>
            <a:off x="0" y="0"/>
            <a:ext cx="4421560" cy="3106714"/>
          </a:xfrm>
          <a:prstGeom prst="rect">
            <a:avLst/>
          </a:prstGeom>
          <a:noFill/>
        </p:spPr>
      </p:pic>
      <p:pic>
        <p:nvPicPr>
          <p:cNvPr id="26626" name="Picture 2" descr="http://media-cdn.tripadvisor.com/media/photo-s/00/18/ec/46/london.jpg"/>
          <p:cNvPicPr>
            <a:picLocks noChangeAspect="1" noChangeArrowheads="1"/>
          </p:cNvPicPr>
          <p:nvPr/>
        </p:nvPicPr>
        <p:blipFill>
          <a:blip r:embed="rId4" cstate="print"/>
          <a:srcRect/>
          <a:stretch>
            <a:fillRect/>
          </a:stretch>
        </p:blipFill>
        <p:spPr bwMode="auto">
          <a:xfrm>
            <a:off x="0" y="3068960"/>
            <a:ext cx="3275856" cy="3789040"/>
          </a:xfrm>
          <a:prstGeom prst="rect">
            <a:avLst/>
          </a:prstGeom>
          <a:noFill/>
        </p:spPr>
      </p:pic>
      <p:pic>
        <p:nvPicPr>
          <p:cNvPr id="26628" name="Picture 4" descr="http://www.comequando.it/wp-content/uploads/2011/03/london_eye_twilight_april_2006.jpg"/>
          <p:cNvPicPr>
            <a:picLocks noChangeAspect="1" noChangeArrowheads="1"/>
          </p:cNvPicPr>
          <p:nvPr/>
        </p:nvPicPr>
        <p:blipFill>
          <a:blip r:embed="rId5" cstate="print"/>
          <a:srcRect/>
          <a:stretch>
            <a:fillRect/>
          </a:stretch>
        </p:blipFill>
        <p:spPr bwMode="auto">
          <a:xfrm>
            <a:off x="3275856" y="3068960"/>
            <a:ext cx="5868144" cy="3789039"/>
          </a:xfrm>
          <a:prstGeom prst="rect">
            <a:avLst/>
          </a:prstGeom>
          <a:noFill/>
        </p:spPr>
      </p:pic>
      <p:pic>
        <p:nvPicPr>
          <p:cNvPr id="26632" name="Picture 8" descr="http://it.travellertribe.com/londra/files/2009/09/buckingham_palace_london_uk_photo_gov.jpg"/>
          <p:cNvPicPr>
            <a:picLocks noChangeAspect="1" noChangeArrowheads="1"/>
          </p:cNvPicPr>
          <p:nvPr/>
        </p:nvPicPr>
        <p:blipFill>
          <a:blip r:embed="rId6" cstate="print"/>
          <a:srcRect/>
          <a:stretch>
            <a:fillRect/>
          </a:stretch>
        </p:blipFill>
        <p:spPr bwMode="auto">
          <a:xfrm>
            <a:off x="4381500" y="0"/>
            <a:ext cx="4762500" cy="3068960"/>
          </a:xfrm>
          <a:prstGeom prst="rect">
            <a:avLst/>
          </a:prstGeom>
          <a:noFill/>
        </p:spPr>
      </p:pic>
      <p:sp>
        <p:nvSpPr>
          <p:cNvPr id="2" name="Titolo 1"/>
          <p:cNvSpPr>
            <a:spLocks noGrp="1"/>
          </p:cNvSpPr>
          <p:nvPr>
            <p:ph type="title"/>
          </p:nvPr>
        </p:nvSpPr>
        <p:spPr>
          <a:xfrm>
            <a:off x="0" y="0"/>
            <a:ext cx="9144000" cy="1143000"/>
          </a:xfrm>
        </p:spPr>
        <p:txBody>
          <a:bodyPr>
            <a:normAutofit fontScale="90000"/>
          </a:bodyPr>
          <a:lstStyle/>
          <a:p>
            <a:r>
              <a:rPr lang="it-IT" dirty="0" smtClean="0"/>
              <a:t>MONUMENT AND ATTRACTION OF LONDON</a:t>
            </a:r>
            <a:endParaRPr lang="it-IT" dirty="0"/>
          </a:p>
        </p:txBody>
      </p:sp>
    </p:spTree>
  </p:cSld>
  <p:clrMapOvr>
    <a:masterClrMapping/>
  </p:clrMapOvr>
  <p:transition advTm="60000">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rmAutofit fontScale="90000"/>
          </a:bodyPr>
          <a:lstStyle/>
          <a:p>
            <a:r>
              <a:rPr lang="it-IT" dirty="0" smtClean="0"/>
              <a:t>MONUMENT AND ATTRACTION OF LONDON</a:t>
            </a:r>
            <a:endParaRPr lang="it-IT" dirty="0"/>
          </a:p>
        </p:txBody>
      </p:sp>
      <p:sp>
        <p:nvSpPr>
          <p:cNvPr id="3" name="Segnaposto contenuto 2"/>
          <p:cNvSpPr>
            <a:spLocks noGrp="1"/>
          </p:cNvSpPr>
          <p:nvPr>
            <p:ph idx="1"/>
          </p:nvPr>
        </p:nvSpPr>
        <p:spPr>
          <a:xfrm>
            <a:off x="0" y="1124744"/>
            <a:ext cx="9144000" cy="5733256"/>
          </a:xfrm>
        </p:spPr>
        <p:txBody>
          <a:bodyPr>
            <a:normAutofit/>
          </a:bodyPr>
          <a:lstStyle/>
          <a:p>
            <a:r>
              <a:rPr lang="en-US" sz="1600" dirty="0" smtClean="0">
                <a:solidFill>
                  <a:schemeClr val="tx1">
                    <a:lumMod val="95000"/>
                    <a:lumOff val="5000"/>
                  </a:schemeClr>
                </a:solidFill>
              </a:rPr>
              <a:t>The </a:t>
            </a:r>
            <a:r>
              <a:rPr lang="en-US" sz="1600" b="1" dirty="0" smtClean="0">
                <a:solidFill>
                  <a:schemeClr val="tx1">
                    <a:lumMod val="95000"/>
                    <a:lumOff val="5000"/>
                  </a:schemeClr>
                </a:solidFill>
              </a:rPr>
              <a:t>Palace of Westminster</a:t>
            </a:r>
            <a:r>
              <a:rPr lang="en-US" sz="1600" dirty="0" smtClean="0">
                <a:solidFill>
                  <a:schemeClr val="tx1">
                    <a:lumMod val="95000"/>
                    <a:lumOff val="5000"/>
                  </a:schemeClr>
                </a:solidFill>
              </a:rPr>
              <a:t>, also known as the </a:t>
            </a:r>
            <a:r>
              <a:rPr lang="en-US" sz="1600" b="1" dirty="0" smtClean="0">
                <a:solidFill>
                  <a:schemeClr val="tx1">
                    <a:lumMod val="95000"/>
                    <a:lumOff val="5000"/>
                  </a:schemeClr>
                </a:solidFill>
              </a:rPr>
              <a:t>Houses of Parliament</a:t>
            </a:r>
            <a:r>
              <a:rPr lang="en-US" sz="1600" dirty="0" smtClean="0">
                <a:solidFill>
                  <a:schemeClr val="tx1">
                    <a:lumMod val="95000"/>
                    <a:lumOff val="5000"/>
                  </a:schemeClr>
                </a:solidFill>
              </a:rPr>
              <a:t> or </a:t>
            </a:r>
            <a:r>
              <a:rPr lang="en-US" sz="1600" b="1" dirty="0" smtClean="0">
                <a:solidFill>
                  <a:schemeClr val="tx1">
                    <a:lumMod val="95000"/>
                    <a:lumOff val="5000"/>
                  </a:schemeClr>
                </a:solidFill>
              </a:rPr>
              <a:t>Westminster Palace</a:t>
            </a:r>
            <a:r>
              <a:rPr lang="en-US" sz="1600" dirty="0" smtClean="0">
                <a:solidFill>
                  <a:schemeClr val="tx1">
                    <a:lumMod val="95000"/>
                    <a:lumOff val="5000"/>
                  </a:schemeClr>
                </a:solidFill>
              </a:rPr>
              <a:t>, is the meeting place of the two houses of the Parliament of the United Kingdom —the House of Lords and the House of Commons. It lies on the north bank of the River Thames in the heart of the London borough of the City of Westminster, close to the historic Westminster Abbey and the government buildings of Whitehall and Downing Street. The name may refer to either of two structures: the </a:t>
            </a:r>
            <a:r>
              <a:rPr lang="en-US" sz="1600" i="1" dirty="0" smtClean="0">
                <a:solidFill>
                  <a:schemeClr val="tx1">
                    <a:lumMod val="95000"/>
                    <a:lumOff val="5000"/>
                  </a:schemeClr>
                </a:solidFill>
              </a:rPr>
              <a:t>Old Palace</a:t>
            </a:r>
            <a:r>
              <a:rPr lang="en-US" sz="1600" dirty="0" smtClean="0">
                <a:solidFill>
                  <a:schemeClr val="tx1">
                    <a:lumMod val="95000"/>
                    <a:lumOff val="5000"/>
                  </a:schemeClr>
                </a:solidFill>
              </a:rPr>
              <a:t>, a medieval building complex, most of which was destroyed in 1834, and its replacement </a:t>
            </a:r>
            <a:r>
              <a:rPr lang="en-US" sz="1600" i="1" dirty="0" smtClean="0">
                <a:solidFill>
                  <a:schemeClr val="tx1">
                    <a:lumMod val="95000"/>
                    <a:lumOff val="5000"/>
                  </a:schemeClr>
                </a:solidFill>
              </a:rPr>
              <a:t>New Palace</a:t>
            </a:r>
            <a:r>
              <a:rPr lang="en-US" sz="1600" dirty="0" smtClean="0">
                <a:solidFill>
                  <a:schemeClr val="tx1">
                    <a:lumMod val="95000"/>
                    <a:lumOff val="5000"/>
                  </a:schemeClr>
                </a:solidFill>
              </a:rPr>
              <a:t> that stands today. </a:t>
            </a:r>
          </a:p>
          <a:p>
            <a:r>
              <a:rPr lang="en-US" sz="1600" dirty="0" smtClean="0">
                <a:solidFill>
                  <a:schemeClr val="tx1">
                    <a:lumMod val="95000"/>
                    <a:lumOff val="5000"/>
                  </a:schemeClr>
                </a:solidFill>
              </a:rPr>
              <a:t>Big Ben is the name of the bell of the Great Clock of Westminster Main, on the Clock Tower (Clock Tower, dedicated to St. Stephen), located at the northeast corner of the Palace of Westminster, also known as the Houses of Parliament in London . It is traditionally called the Big Ben clock tower the whole, 96.3 meters high, built in Gothic style. Officially, the name of the bell (one of five clock), however, is &amp;quot;Great Bell. The first claims that the name comes from Sir Benjamin Hall, a member of the House of Commons and the works supervisor for the reconstruction of the Palace of Westminster. The second holds that the name derives from the name of the heavyweight champion of boxing Benjamin Caunt, who fought his last meeting in 1857.</a:t>
            </a:r>
          </a:p>
          <a:p>
            <a:r>
              <a:rPr lang="en-US" sz="1600" dirty="0" smtClean="0">
                <a:solidFill>
                  <a:schemeClr val="tx1">
                    <a:lumMod val="95000"/>
                    <a:lumOff val="5000"/>
                  </a:schemeClr>
                </a:solidFill>
              </a:rPr>
              <a:t>The Buckingham Palace in London is the official residence of the sovereign of the United Kingdom. The expression Buckingham Palace, or simply The Palace has become common to express all of the Court with regard to the environments and the royal family. Besides being the official residence of Queen Elizabeth II, Buckingham Palace is the place where numerous public ceremonies (receptions from the royal visits to the various heads of state) and is also a major tourist attraction (known around the world is the changing of the Guard).</a:t>
            </a:r>
          </a:p>
          <a:p>
            <a:endParaRPr lang="it-IT" sz="2000" dirty="0">
              <a:solidFill>
                <a:schemeClr val="tx1">
                  <a:lumMod val="95000"/>
                  <a:lumOff val="5000"/>
                </a:schemeClr>
              </a:solidFill>
            </a:endParaRPr>
          </a:p>
        </p:txBody>
      </p:sp>
    </p:spTree>
    <p:extLst>
      <p:ext uri="{BB962C8B-B14F-4D97-AF65-F5344CB8AC3E}">
        <p14:creationId xmlns:p14="http://schemas.microsoft.com/office/powerpoint/2010/main" val="1259831991"/>
      </p:ext>
    </p:extLst>
  </p:cSld>
  <p:clrMapOvr>
    <a:masterClrMapping/>
  </p:clrMapOvr>
  <p:transition advTm="60000">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iscooggi.it/files/immagini_articoli/u13/carta_geografica_del_regno_unito_0.jpg"/>
          <p:cNvPicPr>
            <a:picLocks noChangeAspect="1" noChangeArrowheads="1"/>
          </p:cNvPicPr>
          <p:nvPr/>
        </p:nvPicPr>
        <p:blipFill>
          <a:blip r:embed="rId3" cstate="print"/>
          <a:srcRect/>
          <a:stretch>
            <a:fillRect/>
          </a:stretch>
        </p:blipFill>
        <p:spPr bwMode="auto">
          <a:xfrm>
            <a:off x="6396199" y="4797152"/>
            <a:ext cx="2747800" cy="2060850"/>
          </a:xfrm>
          <a:prstGeom prst="rect">
            <a:avLst/>
          </a:prstGeom>
          <a:noFill/>
        </p:spPr>
      </p:pic>
      <p:sp>
        <p:nvSpPr>
          <p:cNvPr id="2" name="Titolo 1"/>
          <p:cNvSpPr>
            <a:spLocks noGrp="1"/>
          </p:cNvSpPr>
          <p:nvPr>
            <p:ph type="title"/>
          </p:nvPr>
        </p:nvSpPr>
        <p:spPr>
          <a:xfrm>
            <a:off x="0" y="0"/>
            <a:ext cx="9144000" cy="1143000"/>
          </a:xfrm>
        </p:spPr>
        <p:txBody>
          <a:bodyPr>
            <a:normAutofit fontScale="90000"/>
          </a:bodyPr>
          <a:lstStyle/>
          <a:p>
            <a:r>
              <a:rPr lang="it-IT" dirty="0" smtClean="0"/>
              <a:t>THE UNITED KINGDOM OF GREAT BRITAIN</a:t>
            </a:r>
            <a:endParaRPr lang="it-IT" dirty="0"/>
          </a:p>
        </p:txBody>
      </p:sp>
      <p:sp>
        <p:nvSpPr>
          <p:cNvPr id="3" name="Segnaposto contenuto 2"/>
          <p:cNvSpPr>
            <a:spLocks noGrp="1"/>
          </p:cNvSpPr>
          <p:nvPr>
            <p:ph idx="1"/>
          </p:nvPr>
        </p:nvSpPr>
        <p:spPr>
          <a:xfrm>
            <a:off x="0" y="1052736"/>
            <a:ext cx="9144000" cy="5805264"/>
          </a:xfrm>
        </p:spPr>
        <p:txBody>
          <a:bodyPr>
            <a:normAutofit/>
          </a:bodyPr>
          <a:lstStyle/>
          <a:p>
            <a:pPr>
              <a:buNone/>
            </a:pPr>
            <a:r>
              <a:rPr lang="it-IT" sz="1800" dirty="0" smtClean="0">
                <a:solidFill>
                  <a:srgbClr val="C00000"/>
                </a:solidFill>
              </a:rPr>
              <a:t>It is a monarch state situated in the North-west of Europe .These states are also part of the Commonwealth of which the Quuen is Head of State.</a:t>
            </a:r>
          </a:p>
          <a:p>
            <a:pPr>
              <a:buNone/>
            </a:pPr>
            <a:r>
              <a:rPr lang="it-IT" sz="1800" dirty="0" smtClean="0">
                <a:solidFill>
                  <a:srgbClr val="C00000"/>
                </a:solidFill>
              </a:rPr>
              <a:t>The UK is made up by four countries:ENGLAND</a:t>
            </a:r>
          </a:p>
          <a:p>
            <a:pPr>
              <a:buNone/>
            </a:pPr>
            <a:r>
              <a:rPr lang="it-IT" sz="1800" dirty="0" smtClean="0">
                <a:solidFill>
                  <a:srgbClr val="C00000"/>
                </a:solidFill>
              </a:rPr>
              <a:t>                                                                  </a:t>
            </a:r>
            <a:r>
              <a:rPr lang="it-IT" sz="1800" dirty="0" smtClean="0">
                <a:solidFill>
                  <a:schemeClr val="bg2">
                    <a:lumMod val="50000"/>
                  </a:schemeClr>
                </a:solidFill>
              </a:rPr>
              <a:t>SCOTLAND</a:t>
            </a:r>
          </a:p>
          <a:p>
            <a:pPr>
              <a:buNone/>
            </a:pPr>
            <a:r>
              <a:rPr lang="it-IT" sz="1800" dirty="0" smtClean="0">
                <a:solidFill>
                  <a:schemeClr val="bg2">
                    <a:lumMod val="50000"/>
                  </a:schemeClr>
                </a:solidFill>
              </a:rPr>
              <a:t>                                                                  </a:t>
            </a:r>
            <a:r>
              <a:rPr lang="it-IT" sz="1800" dirty="0" smtClean="0">
                <a:solidFill>
                  <a:schemeClr val="accent6">
                    <a:lumMod val="75000"/>
                  </a:schemeClr>
                </a:solidFill>
              </a:rPr>
              <a:t>WALES</a:t>
            </a:r>
          </a:p>
          <a:p>
            <a:pPr>
              <a:buNone/>
            </a:pPr>
            <a:r>
              <a:rPr lang="it-IT" sz="1800" dirty="0" smtClean="0">
                <a:solidFill>
                  <a:schemeClr val="accent6">
                    <a:lumMod val="75000"/>
                  </a:schemeClr>
                </a:solidFill>
              </a:rPr>
              <a:t>                                                                  </a:t>
            </a:r>
            <a:r>
              <a:rPr lang="it-IT" sz="1800" dirty="0" smtClean="0">
                <a:solidFill>
                  <a:schemeClr val="accent5">
                    <a:lumMod val="75000"/>
                  </a:schemeClr>
                </a:solidFill>
              </a:rPr>
              <a:t>NORTHERN IRELAND</a:t>
            </a:r>
          </a:p>
          <a:p>
            <a:pPr>
              <a:buNone/>
            </a:pPr>
            <a:r>
              <a:rPr lang="it-IT" sz="1800" dirty="0" smtClean="0">
                <a:solidFill>
                  <a:srgbClr val="C00000"/>
                </a:solidFill>
              </a:rPr>
              <a:t>The UK is surronder by the Atlantic Ocean,the North Sea and English Channel which separates the UK from the continent,but it is also linked to France and Europe by the Channel Tunnel.</a:t>
            </a:r>
          </a:p>
          <a:p>
            <a:pPr>
              <a:buNone/>
            </a:pPr>
            <a:r>
              <a:rPr lang="it-IT" sz="1800" dirty="0" smtClean="0">
                <a:solidFill>
                  <a:srgbClr val="C00000"/>
                </a:solidFill>
              </a:rPr>
              <a:t>The Union Flag ,also known as the Union Jack,is the flag of the United Kingdom.</a:t>
            </a:r>
          </a:p>
          <a:p>
            <a:pPr>
              <a:buNone/>
            </a:pPr>
            <a:r>
              <a:rPr lang="it-IT" sz="1800" dirty="0" smtClean="0">
                <a:solidFill>
                  <a:srgbClr val="C00000"/>
                </a:solidFill>
              </a:rPr>
              <a:t>It is composed of the union of three flags:</a:t>
            </a:r>
          </a:p>
          <a:p>
            <a:pPr>
              <a:buNone/>
            </a:pPr>
            <a:r>
              <a:rPr lang="it-IT" sz="1800" dirty="0" smtClean="0">
                <a:solidFill>
                  <a:srgbClr val="C00000"/>
                </a:solidFill>
              </a:rPr>
              <a:t>               </a:t>
            </a:r>
            <a:r>
              <a:rPr lang="it-IT" sz="1800" dirty="0" smtClean="0"/>
              <a:t>St. George’s Cross (the national flag of England)</a:t>
            </a:r>
          </a:p>
          <a:p>
            <a:pPr>
              <a:buNone/>
            </a:pPr>
            <a:r>
              <a:rPr lang="it-IT" sz="1800" dirty="0" smtClean="0">
                <a:solidFill>
                  <a:schemeClr val="accent4"/>
                </a:solidFill>
              </a:rPr>
              <a:t>               St. Andrew’s Cross (the national flag of Scotland)</a:t>
            </a:r>
          </a:p>
          <a:p>
            <a:pPr>
              <a:buNone/>
            </a:pPr>
            <a:r>
              <a:rPr lang="it-IT" sz="1800" dirty="0" smtClean="0">
                <a:solidFill>
                  <a:schemeClr val="accent4"/>
                </a:solidFill>
              </a:rPr>
              <a:t>               </a:t>
            </a:r>
            <a:r>
              <a:rPr lang="it-IT" sz="1800" dirty="0" smtClean="0">
                <a:solidFill>
                  <a:schemeClr val="tx2"/>
                </a:solidFill>
              </a:rPr>
              <a:t>St. Patrick’s Cross (the national flag of Northern Ireland)</a:t>
            </a:r>
          </a:p>
          <a:p>
            <a:pPr>
              <a:buNone/>
            </a:pPr>
            <a:r>
              <a:rPr lang="it-IT" sz="1800" dirty="0" smtClean="0">
                <a:solidFill>
                  <a:srgbClr val="C00000"/>
                </a:solidFill>
              </a:rPr>
              <a:t>The red dragon, the national flag of Wales, is noot part of the Union Jack because when the first Union Flag was created Wales was alredy united with England.</a:t>
            </a:r>
            <a:endParaRPr lang="it-IT" sz="1800" dirty="0">
              <a:solidFill>
                <a:srgbClr val="C00000"/>
              </a:solidFill>
            </a:endParaRPr>
          </a:p>
        </p:txBody>
      </p:sp>
    </p:spTree>
  </p:cSld>
  <p:clrMapOvr>
    <a:masterClrMapping/>
  </p:clrMapOvr>
  <p:transition advTm="60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rmAutofit/>
          </a:bodyPr>
          <a:lstStyle/>
          <a:p>
            <a:r>
              <a:rPr lang="it-IT" sz="6600" dirty="0" smtClean="0"/>
              <a:t>LONDON</a:t>
            </a:r>
            <a:endParaRPr lang="it-IT" sz="66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81595873"/>
              </p:ext>
            </p:extLst>
          </p:nvPr>
        </p:nvGraphicFramePr>
        <p:xfrm>
          <a:off x="0" y="1196975"/>
          <a:ext cx="9144000" cy="566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0000">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rmAutofit fontScale="90000"/>
          </a:bodyPr>
          <a:lstStyle/>
          <a:p>
            <a:r>
              <a:rPr lang="it-IT" dirty="0" smtClean="0"/>
              <a:t>THE UNITED KINGDOM OF GREAT BRITAIN</a:t>
            </a:r>
            <a:endParaRPr lang="it-IT" dirty="0"/>
          </a:p>
        </p:txBody>
      </p:sp>
      <p:grpSp>
        <p:nvGrpSpPr>
          <p:cNvPr id="5" name="Gruppo 4"/>
          <p:cNvGrpSpPr/>
          <p:nvPr/>
        </p:nvGrpSpPr>
        <p:grpSpPr>
          <a:xfrm>
            <a:off x="0" y="1216822"/>
            <a:ext cx="9143999" cy="5619092"/>
            <a:chOff x="0" y="1216822"/>
            <a:chExt cx="9143999" cy="5619092"/>
          </a:xfrm>
        </p:grpSpPr>
        <p:sp>
          <p:nvSpPr>
            <p:cNvPr id="6" name="Figura a mano libera 5"/>
            <p:cNvSpPr/>
            <p:nvPr/>
          </p:nvSpPr>
          <p:spPr>
            <a:xfrm>
              <a:off x="3321926" y="2953243"/>
              <a:ext cx="2500146" cy="2148265"/>
            </a:xfrm>
            <a:custGeom>
              <a:avLst/>
              <a:gdLst>
                <a:gd name="connsiteX0" fmla="*/ 0 w 2500146"/>
                <a:gd name="connsiteY0" fmla="*/ 1074133 h 2148265"/>
                <a:gd name="connsiteX1" fmla="*/ 435383 w 2500146"/>
                <a:gd name="connsiteY1" fmla="*/ 259442 h 2148265"/>
                <a:gd name="connsiteX2" fmla="*/ 1250075 w 2500146"/>
                <a:gd name="connsiteY2" fmla="*/ 1 h 2148265"/>
                <a:gd name="connsiteX3" fmla="*/ 2064766 w 2500146"/>
                <a:gd name="connsiteY3" fmla="*/ 259444 h 2148265"/>
                <a:gd name="connsiteX4" fmla="*/ 2500146 w 2500146"/>
                <a:gd name="connsiteY4" fmla="*/ 1074136 h 2148265"/>
                <a:gd name="connsiteX5" fmla="*/ 2064764 w 2500146"/>
                <a:gd name="connsiteY5" fmla="*/ 1888827 h 2148265"/>
                <a:gd name="connsiteX6" fmla="*/ 1250072 w 2500146"/>
                <a:gd name="connsiteY6" fmla="*/ 2148269 h 2148265"/>
                <a:gd name="connsiteX7" fmla="*/ 435381 w 2500146"/>
                <a:gd name="connsiteY7" fmla="*/ 1888827 h 2148265"/>
                <a:gd name="connsiteX8" fmla="*/ 0 w 2500146"/>
                <a:gd name="connsiteY8" fmla="*/ 1074135 h 2148265"/>
                <a:gd name="connsiteX9" fmla="*/ 0 w 2500146"/>
                <a:gd name="connsiteY9" fmla="*/ 1074133 h 214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0146" h="2148265">
                  <a:moveTo>
                    <a:pt x="0" y="1074133"/>
                  </a:moveTo>
                  <a:cubicBezTo>
                    <a:pt x="0" y="761023"/>
                    <a:pt x="159001" y="463500"/>
                    <a:pt x="435383" y="259442"/>
                  </a:cubicBezTo>
                  <a:cubicBezTo>
                    <a:pt x="662111" y="92044"/>
                    <a:pt x="951145" y="1"/>
                    <a:pt x="1250075" y="1"/>
                  </a:cubicBezTo>
                  <a:cubicBezTo>
                    <a:pt x="1549005" y="1"/>
                    <a:pt x="1838039" y="92046"/>
                    <a:pt x="2064766" y="259444"/>
                  </a:cubicBezTo>
                  <a:cubicBezTo>
                    <a:pt x="2341147" y="463503"/>
                    <a:pt x="2500147" y="761027"/>
                    <a:pt x="2500146" y="1074136"/>
                  </a:cubicBezTo>
                  <a:cubicBezTo>
                    <a:pt x="2500146" y="1387246"/>
                    <a:pt x="2341145" y="1684769"/>
                    <a:pt x="2064764" y="1888827"/>
                  </a:cubicBezTo>
                  <a:cubicBezTo>
                    <a:pt x="1838036" y="2056225"/>
                    <a:pt x="1549002" y="2148269"/>
                    <a:pt x="1250072" y="2148269"/>
                  </a:cubicBezTo>
                  <a:cubicBezTo>
                    <a:pt x="951142" y="2148269"/>
                    <a:pt x="662108" y="2056225"/>
                    <a:pt x="435381" y="1888827"/>
                  </a:cubicBezTo>
                  <a:cubicBezTo>
                    <a:pt x="159000" y="1684769"/>
                    <a:pt x="0" y="1387245"/>
                    <a:pt x="0" y="1074135"/>
                  </a:cubicBezTo>
                  <a:lnTo>
                    <a:pt x="0" y="107413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407413" tIns="355881" rIns="407413" bIns="355881" numCol="1" spcCol="1270" anchor="ctr" anchorCtr="0">
              <a:noAutofit/>
            </a:bodyPr>
            <a:lstStyle/>
            <a:p>
              <a:pPr lvl="0" algn="ctr" defTabSz="2889250">
                <a:lnSpc>
                  <a:spcPct val="90000"/>
                </a:lnSpc>
                <a:spcBef>
                  <a:spcPct val="0"/>
                </a:spcBef>
                <a:spcAft>
                  <a:spcPct val="35000"/>
                </a:spcAft>
              </a:pPr>
              <a:r>
                <a:rPr lang="it-IT" sz="6500" kern="1200" dirty="0" smtClean="0"/>
                <a:t>UK</a:t>
              </a:r>
              <a:endParaRPr lang="it-IT" sz="6500" kern="1200" dirty="0"/>
            </a:p>
          </p:txBody>
        </p:sp>
        <p:sp>
          <p:nvSpPr>
            <p:cNvPr id="7" name="Figura a mano libera 6"/>
            <p:cNvSpPr/>
            <p:nvPr/>
          </p:nvSpPr>
          <p:spPr>
            <a:xfrm rot="16200000">
              <a:off x="4482355" y="2848272"/>
              <a:ext cx="179288" cy="30652"/>
            </a:xfrm>
            <a:custGeom>
              <a:avLst/>
              <a:gdLst>
                <a:gd name="connsiteX0" fmla="*/ 0 w 179288"/>
                <a:gd name="connsiteY0" fmla="*/ 15326 h 30652"/>
                <a:gd name="connsiteX1" fmla="*/ 179288 w 179288"/>
                <a:gd name="connsiteY1" fmla="*/ 15326 h 30652"/>
              </a:gdLst>
              <a:ahLst/>
              <a:cxnLst>
                <a:cxn ang="0">
                  <a:pos x="connsiteX0" y="connsiteY0"/>
                </a:cxn>
                <a:cxn ang="0">
                  <a:pos x="connsiteX1" y="connsiteY1"/>
                </a:cxn>
              </a:cxnLst>
              <a:rect l="l" t="t" r="r" b="b"/>
              <a:pathLst>
                <a:path w="179288" h="30652">
                  <a:moveTo>
                    <a:pt x="0" y="15326"/>
                  </a:moveTo>
                  <a:lnTo>
                    <a:pt x="179288" y="1532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97862" tIns="10844" rIns="97862" bIns="10844" numCol="1" spcCol="1270" anchor="ctr" anchorCtr="0">
              <a:noAutofit/>
            </a:bodyPr>
            <a:lstStyle/>
            <a:p>
              <a:pPr lvl="0" algn="ctr" defTabSz="222250">
                <a:lnSpc>
                  <a:spcPct val="90000"/>
                </a:lnSpc>
                <a:spcBef>
                  <a:spcPct val="0"/>
                </a:spcBef>
                <a:spcAft>
                  <a:spcPct val="35000"/>
                </a:spcAft>
              </a:pPr>
              <a:endParaRPr lang="it-IT" sz="500" kern="1200" dirty="0"/>
            </a:p>
          </p:txBody>
        </p:sp>
        <p:sp>
          <p:nvSpPr>
            <p:cNvPr id="8" name="Figura a mano libera 7"/>
            <p:cNvSpPr/>
            <p:nvPr/>
          </p:nvSpPr>
          <p:spPr>
            <a:xfrm>
              <a:off x="928280" y="1216822"/>
              <a:ext cx="7287438" cy="1557131"/>
            </a:xfrm>
            <a:custGeom>
              <a:avLst/>
              <a:gdLst>
                <a:gd name="connsiteX0" fmla="*/ 0 w 7287438"/>
                <a:gd name="connsiteY0" fmla="*/ 778566 h 1557131"/>
                <a:gd name="connsiteX1" fmla="*/ 2882342 w 7287438"/>
                <a:gd name="connsiteY1" fmla="*/ 17191 h 1557131"/>
                <a:gd name="connsiteX2" fmla="*/ 3643720 w 7287438"/>
                <a:gd name="connsiteY2" fmla="*/ 4 h 1557131"/>
                <a:gd name="connsiteX3" fmla="*/ 4405100 w 7287438"/>
                <a:gd name="connsiteY3" fmla="*/ 17191 h 1557131"/>
                <a:gd name="connsiteX4" fmla="*/ 7287438 w 7287438"/>
                <a:gd name="connsiteY4" fmla="*/ 778576 h 1557131"/>
                <a:gd name="connsiteX5" fmla="*/ 4405098 w 7287438"/>
                <a:gd name="connsiteY5" fmla="*/ 1539955 h 1557131"/>
                <a:gd name="connsiteX6" fmla="*/ 3643719 w 7287438"/>
                <a:gd name="connsiteY6" fmla="*/ 1557142 h 1557131"/>
                <a:gd name="connsiteX7" fmla="*/ 2882339 w 7287438"/>
                <a:gd name="connsiteY7" fmla="*/ 1539955 h 1557131"/>
                <a:gd name="connsiteX8" fmla="*/ 0 w 7287438"/>
                <a:gd name="connsiteY8" fmla="*/ 778572 h 1557131"/>
                <a:gd name="connsiteX9" fmla="*/ 0 w 7287438"/>
                <a:gd name="connsiteY9" fmla="*/ 778566 h 15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7438" h="1557131">
                  <a:moveTo>
                    <a:pt x="0" y="778566"/>
                  </a:moveTo>
                  <a:cubicBezTo>
                    <a:pt x="9" y="411273"/>
                    <a:pt x="1201343" y="93939"/>
                    <a:pt x="2882342" y="17191"/>
                  </a:cubicBezTo>
                  <a:cubicBezTo>
                    <a:pt x="3132606" y="5765"/>
                    <a:pt x="3387807" y="4"/>
                    <a:pt x="3643720" y="4"/>
                  </a:cubicBezTo>
                  <a:cubicBezTo>
                    <a:pt x="3899634" y="4"/>
                    <a:pt x="4154836" y="5765"/>
                    <a:pt x="4405100" y="17191"/>
                  </a:cubicBezTo>
                  <a:cubicBezTo>
                    <a:pt x="6086115" y="93940"/>
                    <a:pt x="7287452" y="411280"/>
                    <a:pt x="7287438" y="778576"/>
                  </a:cubicBezTo>
                  <a:cubicBezTo>
                    <a:pt x="7287438" y="1145870"/>
                    <a:pt x="6086103" y="1463207"/>
                    <a:pt x="4405098" y="1539955"/>
                  </a:cubicBezTo>
                  <a:cubicBezTo>
                    <a:pt x="4154834" y="1551381"/>
                    <a:pt x="3899632" y="1557142"/>
                    <a:pt x="3643719" y="1557142"/>
                  </a:cubicBezTo>
                  <a:cubicBezTo>
                    <a:pt x="3387805" y="1557142"/>
                    <a:pt x="3132604" y="1551381"/>
                    <a:pt x="2882339" y="1539955"/>
                  </a:cubicBezTo>
                  <a:cubicBezTo>
                    <a:pt x="1201327" y="1463206"/>
                    <a:pt x="-9" y="1145867"/>
                    <a:pt x="0" y="778572"/>
                  </a:cubicBezTo>
                  <a:lnTo>
                    <a:pt x="0" y="778566"/>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078651" tIns="239466" rIns="1078651" bIns="239466" numCol="1" spcCol="1270" anchor="ctr" anchorCtr="0">
              <a:noAutofit/>
            </a:bodyPr>
            <a:lstStyle/>
            <a:p>
              <a:pPr lvl="0" algn="ctr" defTabSz="800100">
                <a:lnSpc>
                  <a:spcPct val="90000"/>
                </a:lnSpc>
                <a:spcBef>
                  <a:spcPct val="0"/>
                </a:spcBef>
                <a:spcAft>
                  <a:spcPct val="35000"/>
                </a:spcAft>
              </a:pPr>
              <a:r>
                <a:rPr lang="it-IT" sz="1800" kern="1200" dirty="0" smtClean="0"/>
                <a:t>ENGLAND;SCOTLAND;WALES;NORTHERN IRELAND</a:t>
              </a:r>
            </a:p>
            <a:p>
              <a:pPr lvl="0" algn="ctr" defTabSz="800100">
                <a:lnSpc>
                  <a:spcPct val="90000"/>
                </a:lnSpc>
                <a:spcBef>
                  <a:spcPct val="0"/>
                </a:spcBef>
                <a:spcAft>
                  <a:spcPct val="35000"/>
                </a:spcAft>
              </a:pPr>
              <a:r>
                <a:rPr lang="it-IT" sz="1800" kern="1200" dirty="0" smtClean="0"/>
                <a:t>ATLANTIC OCEAN;NORTH SEA;ENGLISH CHANNEL</a:t>
              </a:r>
              <a:endParaRPr lang="it-IT" sz="1800" kern="1200" dirty="0"/>
            </a:p>
          </p:txBody>
        </p:sp>
        <p:sp>
          <p:nvSpPr>
            <p:cNvPr id="9" name="Figura a mano libera 8"/>
            <p:cNvSpPr/>
            <p:nvPr/>
          </p:nvSpPr>
          <p:spPr>
            <a:xfrm rot="56664">
              <a:off x="5821730" y="4046374"/>
              <a:ext cx="1665060" cy="30652"/>
            </a:xfrm>
            <a:custGeom>
              <a:avLst/>
              <a:gdLst>
                <a:gd name="connsiteX0" fmla="*/ 0 w 1665060"/>
                <a:gd name="connsiteY0" fmla="*/ 15326 h 30652"/>
                <a:gd name="connsiteX1" fmla="*/ 1665060 w 1665060"/>
                <a:gd name="connsiteY1" fmla="*/ 15326 h 30652"/>
              </a:gdLst>
              <a:ahLst/>
              <a:cxnLst>
                <a:cxn ang="0">
                  <a:pos x="connsiteX0" y="connsiteY0"/>
                </a:cxn>
                <a:cxn ang="0">
                  <a:pos x="connsiteX1" y="connsiteY1"/>
                </a:cxn>
              </a:cxnLst>
              <a:rect l="l" t="t" r="r" b="b"/>
              <a:pathLst>
                <a:path w="1665060" h="30652">
                  <a:moveTo>
                    <a:pt x="0" y="15326"/>
                  </a:moveTo>
                  <a:lnTo>
                    <a:pt x="1665060" y="1532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803603" tIns="-26300" rIns="803603" bIns="-26302" numCol="1" spcCol="1270" anchor="ctr" anchorCtr="0">
              <a:noAutofit/>
            </a:bodyPr>
            <a:lstStyle/>
            <a:p>
              <a:pPr lvl="0" algn="ctr" defTabSz="222250">
                <a:lnSpc>
                  <a:spcPct val="90000"/>
                </a:lnSpc>
                <a:spcBef>
                  <a:spcPct val="0"/>
                </a:spcBef>
                <a:spcAft>
                  <a:spcPct val="35000"/>
                </a:spcAft>
              </a:pPr>
              <a:endParaRPr lang="it-IT" sz="500" kern="1200" dirty="0"/>
            </a:p>
          </p:txBody>
        </p:sp>
        <p:sp>
          <p:nvSpPr>
            <p:cNvPr id="10" name="Figura a mano libera 9"/>
            <p:cNvSpPr/>
            <p:nvPr/>
          </p:nvSpPr>
          <p:spPr>
            <a:xfrm>
              <a:off x="7486666" y="1346101"/>
              <a:ext cx="1657333" cy="5485961"/>
            </a:xfrm>
            <a:custGeom>
              <a:avLst/>
              <a:gdLst>
                <a:gd name="connsiteX0" fmla="*/ 0 w 1657333"/>
                <a:gd name="connsiteY0" fmla="*/ 2742981 h 5485961"/>
                <a:gd name="connsiteX1" fmla="*/ 35409 w 1657333"/>
                <a:gd name="connsiteY1" fmla="*/ 1949722 h 5485961"/>
                <a:gd name="connsiteX2" fmla="*/ 828672 w 1657333"/>
                <a:gd name="connsiteY2" fmla="*/ 1 h 5485961"/>
                <a:gd name="connsiteX3" fmla="*/ 1621927 w 1657333"/>
                <a:gd name="connsiteY3" fmla="*/ 1949726 h 5485961"/>
                <a:gd name="connsiteX4" fmla="*/ 1657336 w 1657333"/>
                <a:gd name="connsiteY4" fmla="*/ 2742983 h 5485961"/>
                <a:gd name="connsiteX5" fmla="*/ 1621927 w 1657333"/>
                <a:gd name="connsiteY5" fmla="*/ 3536242 h 5485961"/>
                <a:gd name="connsiteX6" fmla="*/ 828667 w 1657333"/>
                <a:gd name="connsiteY6" fmla="*/ 5485964 h 5485961"/>
                <a:gd name="connsiteX7" fmla="*/ 35410 w 1657333"/>
                <a:gd name="connsiteY7" fmla="*/ 3536240 h 5485961"/>
                <a:gd name="connsiteX8" fmla="*/ 1 w 1657333"/>
                <a:gd name="connsiteY8" fmla="*/ 2742982 h 5485961"/>
                <a:gd name="connsiteX9" fmla="*/ 0 w 1657333"/>
                <a:gd name="connsiteY9" fmla="*/ 2742981 h 548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33" h="5485961">
                  <a:moveTo>
                    <a:pt x="0" y="2742981"/>
                  </a:moveTo>
                  <a:cubicBezTo>
                    <a:pt x="0" y="2474247"/>
                    <a:pt x="11931" y="2206972"/>
                    <a:pt x="35409" y="1949722"/>
                  </a:cubicBezTo>
                  <a:cubicBezTo>
                    <a:pt x="141069" y="792028"/>
                    <a:pt x="463315" y="-6"/>
                    <a:pt x="828672" y="1"/>
                  </a:cubicBezTo>
                  <a:cubicBezTo>
                    <a:pt x="1194026" y="6"/>
                    <a:pt x="1516269" y="792039"/>
                    <a:pt x="1621927" y="1949726"/>
                  </a:cubicBezTo>
                  <a:cubicBezTo>
                    <a:pt x="1645405" y="2206976"/>
                    <a:pt x="1657336" y="2474250"/>
                    <a:pt x="1657336" y="2742983"/>
                  </a:cubicBezTo>
                  <a:cubicBezTo>
                    <a:pt x="1657336" y="3011716"/>
                    <a:pt x="1645406" y="3278991"/>
                    <a:pt x="1621927" y="3536242"/>
                  </a:cubicBezTo>
                  <a:cubicBezTo>
                    <a:pt x="1516268" y="4693933"/>
                    <a:pt x="1194023" y="5485967"/>
                    <a:pt x="828667" y="5485964"/>
                  </a:cubicBezTo>
                  <a:cubicBezTo>
                    <a:pt x="463313" y="5485962"/>
                    <a:pt x="141069" y="4693928"/>
                    <a:pt x="35410" y="3536240"/>
                  </a:cubicBezTo>
                  <a:cubicBezTo>
                    <a:pt x="11932" y="3278990"/>
                    <a:pt x="1" y="3011715"/>
                    <a:pt x="1" y="2742982"/>
                  </a:cubicBezTo>
                  <a:lnTo>
                    <a:pt x="0" y="27429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311292"/>
                <a:satOff val="13270"/>
                <a:lumOff val="2876"/>
                <a:alphaOff val="0"/>
              </a:schemeClr>
            </a:fillRef>
            <a:effectRef idx="1">
              <a:schemeClr val="accent5">
                <a:hueOff val="-3311292"/>
                <a:satOff val="13270"/>
                <a:lumOff val="2876"/>
                <a:alphaOff val="0"/>
              </a:schemeClr>
            </a:effectRef>
            <a:fontRef idx="minor">
              <a:schemeClr val="dk1"/>
            </a:fontRef>
          </p:style>
          <p:txBody>
            <a:bodyPr spcFirstLastPara="0" vert="horz" wrap="square" lIns="255411" tIns="816100" rIns="255411" bIns="816100" numCol="1" spcCol="1270" anchor="ctr" anchorCtr="0">
              <a:noAutofit/>
            </a:bodyPr>
            <a:lstStyle/>
            <a:p>
              <a:pPr lvl="0" algn="ctr" defTabSz="889000">
                <a:lnSpc>
                  <a:spcPct val="90000"/>
                </a:lnSpc>
                <a:spcBef>
                  <a:spcPct val="0"/>
                </a:spcBef>
                <a:spcAft>
                  <a:spcPct val="35000"/>
                </a:spcAft>
              </a:pPr>
              <a:r>
                <a:rPr lang="it-IT" sz="2000" kern="1200" dirty="0" smtClean="0"/>
                <a:t>CHANNEL TUNNEL LINKED TO FRANCE AND EUROPE</a:t>
              </a:r>
              <a:endParaRPr lang="it-IT" sz="2000" kern="1200" dirty="0"/>
            </a:p>
          </p:txBody>
        </p:sp>
        <p:sp>
          <p:nvSpPr>
            <p:cNvPr id="11" name="Figura a mano libera 10"/>
            <p:cNvSpPr/>
            <p:nvPr/>
          </p:nvSpPr>
          <p:spPr>
            <a:xfrm rot="5400000">
              <a:off x="4484504" y="5173677"/>
              <a:ext cx="174990" cy="30652"/>
            </a:xfrm>
            <a:custGeom>
              <a:avLst/>
              <a:gdLst>
                <a:gd name="connsiteX0" fmla="*/ 0 w 174990"/>
                <a:gd name="connsiteY0" fmla="*/ 15326 h 30652"/>
                <a:gd name="connsiteX1" fmla="*/ 174990 w 174990"/>
                <a:gd name="connsiteY1" fmla="*/ 15326 h 30652"/>
              </a:gdLst>
              <a:ahLst/>
              <a:cxnLst>
                <a:cxn ang="0">
                  <a:pos x="connsiteX0" y="connsiteY0"/>
                </a:cxn>
                <a:cxn ang="0">
                  <a:pos x="connsiteX1" y="connsiteY1"/>
                </a:cxn>
              </a:cxnLst>
              <a:rect l="l" t="t" r="r" b="b"/>
              <a:pathLst>
                <a:path w="174990" h="30652">
                  <a:moveTo>
                    <a:pt x="0" y="15326"/>
                  </a:moveTo>
                  <a:lnTo>
                    <a:pt x="174990" y="1532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95821" tIns="10951" rIns="95820" bIns="10952" numCol="1" spcCol="1270" anchor="ctr" anchorCtr="0">
              <a:noAutofit/>
            </a:bodyPr>
            <a:lstStyle/>
            <a:p>
              <a:pPr lvl="0" algn="ctr" defTabSz="222250">
                <a:lnSpc>
                  <a:spcPct val="90000"/>
                </a:lnSpc>
                <a:spcBef>
                  <a:spcPct val="0"/>
                </a:spcBef>
                <a:spcAft>
                  <a:spcPct val="35000"/>
                </a:spcAft>
              </a:pPr>
              <a:endParaRPr lang="it-IT" sz="500" kern="1200" dirty="0"/>
            </a:p>
          </p:txBody>
        </p:sp>
        <p:sp>
          <p:nvSpPr>
            <p:cNvPr id="12" name="Figura a mano libera 11"/>
            <p:cNvSpPr/>
            <p:nvPr/>
          </p:nvSpPr>
          <p:spPr>
            <a:xfrm>
              <a:off x="975313" y="5276498"/>
              <a:ext cx="7193372" cy="1557131"/>
            </a:xfrm>
            <a:custGeom>
              <a:avLst/>
              <a:gdLst>
                <a:gd name="connsiteX0" fmla="*/ 0 w 7193372"/>
                <a:gd name="connsiteY0" fmla="*/ 778566 h 1557131"/>
                <a:gd name="connsiteX1" fmla="*/ 2835746 w 7193372"/>
                <a:gd name="connsiteY1" fmla="*/ 17628 h 1557131"/>
                <a:gd name="connsiteX2" fmla="*/ 3596687 w 7193372"/>
                <a:gd name="connsiteY2" fmla="*/ 4 h 1557131"/>
                <a:gd name="connsiteX3" fmla="*/ 4357630 w 7193372"/>
                <a:gd name="connsiteY3" fmla="*/ 17628 h 1557131"/>
                <a:gd name="connsiteX4" fmla="*/ 7193372 w 7193372"/>
                <a:gd name="connsiteY4" fmla="*/ 778576 h 1557131"/>
                <a:gd name="connsiteX5" fmla="*/ 4357627 w 7193372"/>
                <a:gd name="connsiteY5" fmla="*/ 1539518 h 1557131"/>
                <a:gd name="connsiteX6" fmla="*/ 3596685 w 7193372"/>
                <a:gd name="connsiteY6" fmla="*/ 1557142 h 1557131"/>
                <a:gd name="connsiteX7" fmla="*/ 2835742 w 7193372"/>
                <a:gd name="connsiteY7" fmla="*/ 1539518 h 1557131"/>
                <a:gd name="connsiteX8" fmla="*/ -1 w 7193372"/>
                <a:gd name="connsiteY8" fmla="*/ 778572 h 1557131"/>
                <a:gd name="connsiteX9" fmla="*/ 0 w 7193372"/>
                <a:gd name="connsiteY9" fmla="*/ 778566 h 15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3372" h="1557131">
                  <a:moveTo>
                    <a:pt x="0" y="778566"/>
                  </a:moveTo>
                  <a:cubicBezTo>
                    <a:pt x="9" y="412053"/>
                    <a:pt x="1180918" y="95170"/>
                    <a:pt x="2835746" y="17628"/>
                  </a:cubicBezTo>
                  <a:cubicBezTo>
                    <a:pt x="3085776" y="5912"/>
                    <a:pt x="3340866" y="4"/>
                    <a:pt x="3596687" y="4"/>
                  </a:cubicBezTo>
                  <a:cubicBezTo>
                    <a:pt x="3852508" y="4"/>
                    <a:pt x="4107600" y="5912"/>
                    <a:pt x="4357630" y="17628"/>
                  </a:cubicBezTo>
                  <a:cubicBezTo>
                    <a:pt x="6012473" y="95171"/>
                    <a:pt x="7193386" y="412059"/>
                    <a:pt x="7193372" y="778576"/>
                  </a:cubicBezTo>
                  <a:cubicBezTo>
                    <a:pt x="7193372" y="1145091"/>
                    <a:pt x="6012462" y="1461975"/>
                    <a:pt x="4357627" y="1539518"/>
                  </a:cubicBezTo>
                  <a:cubicBezTo>
                    <a:pt x="4107597" y="1551234"/>
                    <a:pt x="3852506" y="1557142"/>
                    <a:pt x="3596685" y="1557142"/>
                  </a:cubicBezTo>
                  <a:cubicBezTo>
                    <a:pt x="3340864" y="1557142"/>
                    <a:pt x="3085773" y="1551234"/>
                    <a:pt x="2835742" y="1539518"/>
                  </a:cubicBezTo>
                  <a:cubicBezTo>
                    <a:pt x="1180902" y="1461975"/>
                    <a:pt x="-10" y="1145088"/>
                    <a:pt x="-1" y="778572"/>
                  </a:cubicBezTo>
                  <a:cubicBezTo>
                    <a:pt x="-1" y="778570"/>
                    <a:pt x="0" y="778568"/>
                    <a:pt x="0" y="778566"/>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622584"/>
                <a:satOff val="26541"/>
                <a:lumOff val="5752"/>
                <a:alphaOff val="0"/>
              </a:schemeClr>
            </a:fillRef>
            <a:effectRef idx="1">
              <a:schemeClr val="accent5">
                <a:hueOff val="-6622584"/>
                <a:satOff val="26541"/>
                <a:lumOff val="5752"/>
                <a:alphaOff val="0"/>
              </a:schemeClr>
            </a:effectRef>
            <a:fontRef idx="minor">
              <a:schemeClr val="dk1"/>
            </a:fontRef>
          </p:style>
          <p:txBody>
            <a:bodyPr spcFirstLastPara="0" vert="horz" wrap="square" lIns="1066146" tIns="240736" rIns="1066146" bIns="240736" numCol="1" spcCol="1270" anchor="ctr" anchorCtr="0">
              <a:noAutofit/>
            </a:bodyPr>
            <a:lstStyle/>
            <a:p>
              <a:pPr lvl="0" algn="ctr" defTabSz="889000">
                <a:lnSpc>
                  <a:spcPct val="90000"/>
                </a:lnSpc>
                <a:spcBef>
                  <a:spcPct val="0"/>
                </a:spcBef>
                <a:spcAft>
                  <a:spcPct val="35000"/>
                </a:spcAft>
              </a:pPr>
              <a:r>
                <a:rPr lang="it-IT" sz="2000" kern="1200" dirty="0" smtClean="0"/>
                <a:t>COMMONWEALTH OF </a:t>
              </a:r>
              <a:r>
                <a:rPr lang="it-IT" sz="2000" kern="1200" dirty="0" smtClean="0"/>
                <a:t>WHICH </a:t>
              </a:r>
              <a:r>
                <a:rPr lang="it-IT" sz="2000" kern="1200" dirty="0" smtClean="0"/>
                <a:t>THE QUEEN IS HEAD OF STATE</a:t>
              </a:r>
              <a:endParaRPr lang="it-IT" sz="2000" kern="1200" dirty="0"/>
            </a:p>
          </p:txBody>
        </p:sp>
        <p:sp>
          <p:nvSpPr>
            <p:cNvPr id="13" name="Figura a mano libera 12"/>
            <p:cNvSpPr/>
            <p:nvPr/>
          </p:nvSpPr>
          <p:spPr>
            <a:xfrm rot="21585294">
              <a:off x="1906357" y="4020424"/>
              <a:ext cx="1415592" cy="30653"/>
            </a:xfrm>
            <a:custGeom>
              <a:avLst/>
              <a:gdLst>
                <a:gd name="connsiteX0" fmla="*/ 0 w 1415591"/>
                <a:gd name="connsiteY0" fmla="*/ 15326 h 30652"/>
                <a:gd name="connsiteX1" fmla="*/ 1415591 w 1415591"/>
                <a:gd name="connsiteY1" fmla="*/ 15326 h 30652"/>
              </a:gdLst>
              <a:ahLst/>
              <a:cxnLst>
                <a:cxn ang="0">
                  <a:pos x="connsiteX0" y="connsiteY0"/>
                </a:cxn>
                <a:cxn ang="0">
                  <a:pos x="connsiteX1" y="connsiteY1"/>
                </a:cxn>
              </a:cxnLst>
              <a:rect l="l" t="t" r="r" b="b"/>
              <a:pathLst>
                <a:path w="1415591" h="30652">
                  <a:moveTo>
                    <a:pt x="1415591" y="15326"/>
                  </a:moveTo>
                  <a:lnTo>
                    <a:pt x="0" y="15326"/>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685105" tIns="-20064" rIns="685107" bIns="-20063" numCol="1" spcCol="1270" anchor="ctr" anchorCtr="0">
              <a:noAutofit/>
            </a:bodyPr>
            <a:lstStyle/>
            <a:p>
              <a:pPr lvl="0" algn="ctr" defTabSz="222250">
                <a:lnSpc>
                  <a:spcPct val="90000"/>
                </a:lnSpc>
                <a:spcBef>
                  <a:spcPct val="0"/>
                </a:spcBef>
                <a:spcAft>
                  <a:spcPct val="35000"/>
                </a:spcAft>
              </a:pPr>
              <a:endParaRPr lang="it-IT" sz="500" kern="1200" dirty="0"/>
            </a:p>
          </p:txBody>
        </p:sp>
        <p:sp>
          <p:nvSpPr>
            <p:cNvPr id="14" name="Figura a mano libera 13"/>
            <p:cNvSpPr/>
            <p:nvPr/>
          </p:nvSpPr>
          <p:spPr>
            <a:xfrm>
              <a:off x="0" y="1249798"/>
              <a:ext cx="1906365" cy="5586116"/>
            </a:xfrm>
            <a:custGeom>
              <a:avLst/>
              <a:gdLst>
                <a:gd name="connsiteX0" fmla="*/ 0 w 1906365"/>
                <a:gd name="connsiteY0" fmla="*/ 2793058 h 5586116"/>
                <a:gd name="connsiteX1" fmla="*/ 51085 w 1906365"/>
                <a:gd name="connsiteY1" fmla="*/ 1890958 h 5586116"/>
                <a:gd name="connsiteX2" fmla="*/ 953188 w 1906365"/>
                <a:gd name="connsiteY2" fmla="*/ 1 h 5586116"/>
                <a:gd name="connsiteX3" fmla="*/ 1855283 w 1906365"/>
                <a:gd name="connsiteY3" fmla="*/ 1890963 h 5586116"/>
                <a:gd name="connsiteX4" fmla="*/ 1906367 w 1906365"/>
                <a:gd name="connsiteY4" fmla="*/ 2793061 h 5586116"/>
                <a:gd name="connsiteX5" fmla="*/ 1855282 w 1906365"/>
                <a:gd name="connsiteY5" fmla="*/ 3695160 h 5586116"/>
                <a:gd name="connsiteX6" fmla="*/ 953182 w 1906365"/>
                <a:gd name="connsiteY6" fmla="*/ 5586119 h 5586116"/>
                <a:gd name="connsiteX7" fmla="*/ 51085 w 1906365"/>
                <a:gd name="connsiteY7" fmla="*/ 3695158 h 5586116"/>
                <a:gd name="connsiteX8" fmla="*/ 0 w 1906365"/>
                <a:gd name="connsiteY8" fmla="*/ 2793060 h 5586116"/>
                <a:gd name="connsiteX9" fmla="*/ 0 w 1906365"/>
                <a:gd name="connsiteY9" fmla="*/ 2793058 h 558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6365" h="5586116">
                  <a:moveTo>
                    <a:pt x="0" y="2793058"/>
                  </a:moveTo>
                  <a:cubicBezTo>
                    <a:pt x="0" y="2486177"/>
                    <a:pt x="17260" y="2181393"/>
                    <a:pt x="51085" y="1890958"/>
                  </a:cubicBezTo>
                  <a:cubicBezTo>
                    <a:pt x="182790" y="760096"/>
                    <a:pt x="545406" y="-5"/>
                    <a:pt x="953188" y="1"/>
                  </a:cubicBezTo>
                  <a:cubicBezTo>
                    <a:pt x="1360968" y="5"/>
                    <a:pt x="1723579" y="760107"/>
                    <a:pt x="1855283" y="1890963"/>
                  </a:cubicBezTo>
                  <a:cubicBezTo>
                    <a:pt x="1889108" y="2181397"/>
                    <a:pt x="1906367" y="2486180"/>
                    <a:pt x="1906367" y="2793061"/>
                  </a:cubicBezTo>
                  <a:cubicBezTo>
                    <a:pt x="1906367" y="3099942"/>
                    <a:pt x="1889107" y="3404726"/>
                    <a:pt x="1855282" y="3695160"/>
                  </a:cubicBezTo>
                  <a:cubicBezTo>
                    <a:pt x="1723577" y="4826019"/>
                    <a:pt x="1360963" y="5586121"/>
                    <a:pt x="953182" y="5586119"/>
                  </a:cubicBezTo>
                  <a:cubicBezTo>
                    <a:pt x="545402" y="5586117"/>
                    <a:pt x="182789" y="4826015"/>
                    <a:pt x="51085" y="3695158"/>
                  </a:cubicBezTo>
                  <a:cubicBezTo>
                    <a:pt x="17260" y="3404724"/>
                    <a:pt x="0" y="3099941"/>
                    <a:pt x="0" y="2793060"/>
                  </a:cubicBezTo>
                  <a:lnTo>
                    <a:pt x="0" y="279305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291881" tIns="830767" rIns="291881" bIns="830767" numCol="1" spcCol="1270" anchor="ctr" anchorCtr="0">
              <a:noAutofit/>
            </a:bodyPr>
            <a:lstStyle/>
            <a:p>
              <a:pPr lvl="0" algn="ctr" defTabSz="889000">
                <a:lnSpc>
                  <a:spcPct val="90000"/>
                </a:lnSpc>
                <a:spcBef>
                  <a:spcPct val="0"/>
                </a:spcBef>
                <a:spcAft>
                  <a:spcPct val="35000"/>
                </a:spcAft>
              </a:pPr>
              <a:r>
                <a:rPr lang="it-IT" sz="2000" kern="1200" dirty="0" smtClean="0"/>
                <a:t> ST.GEOGE</a:t>
              </a:r>
            </a:p>
            <a:p>
              <a:pPr lvl="0" algn="ctr" defTabSz="889000">
                <a:lnSpc>
                  <a:spcPct val="90000"/>
                </a:lnSpc>
                <a:spcBef>
                  <a:spcPct val="0"/>
                </a:spcBef>
                <a:spcAft>
                  <a:spcPct val="35000"/>
                </a:spcAft>
              </a:pPr>
              <a:r>
                <a:rPr lang="it-IT" sz="2000" kern="1200" dirty="0" smtClean="0"/>
                <a:t>ST.ANDREW</a:t>
              </a:r>
            </a:p>
            <a:p>
              <a:pPr lvl="0" algn="ctr" defTabSz="889000">
                <a:lnSpc>
                  <a:spcPct val="90000"/>
                </a:lnSpc>
                <a:spcBef>
                  <a:spcPct val="0"/>
                </a:spcBef>
                <a:spcAft>
                  <a:spcPct val="35000"/>
                </a:spcAft>
              </a:pPr>
              <a:r>
                <a:rPr lang="it-IT" sz="2000" kern="1200" dirty="0" smtClean="0"/>
                <a:t>ST.PATRICK</a:t>
              </a:r>
            </a:p>
            <a:p>
              <a:pPr lvl="0" algn="ctr" defTabSz="889000">
                <a:lnSpc>
                  <a:spcPct val="90000"/>
                </a:lnSpc>
                <a:spcBef>
                  <a:spcPct val="0"/>
                </a:spcBef>
                <a:spcAft>
                  <a:spcPct val="35000"/>
                </a:spcAft>
              </a:pPr>
              <a:r>
                <a:rPr lang="it-IT" sz="2000" kern="1200" dirty="0" smtClean="0"/>
                <a:t>RED DRAGON</a:t>
              </a:r>
            </a:p>
          </p:txBody>
        </p:sp>
      </p:grpSp>
    </p:spTree>
  </p:cSld>
  <p:clrMapOvr>
    <a:masterClrMapping/>
  </p:clrMapOvr>
  <p:transition advTm="60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regnounito.net/mappa_inghilterra.gif"/>
          <p:cNvPicPr>
            <a:picLocks noChangeAspect="1" noChangeArrowheads="1"/>
          </p:cNvPicPr>
          <p:nvPr/>
        </p:nvPicPr>
        <p:blipFill>
          <a:blip r:embed="rId3" cstate="print"/>
          <a:srcRect/>
          <a:stretch>
            <a:fillRect/>
          </a:stretch>
        </p:blipFill>
        <p:spPr bwMode="auto">
          <a:xfrm>
            <a:off x="683568" y="1268760"/>
            <a:ext cx="7452319" cy="5589239"/>
          </a:xfrm>
          <a:prstGeom prst="rect">
            <a:avLst/>
          </a:prstGeom>
          <a:noFill/>
        </p:spPr>
      </p:pic>
      <p:sp>
        <p:nvSpPr>
          <p:cNvPr id="2" name="Titolo 1"/>
          <p:cNvSpPr>
            <a:spLocks noGrp="1"/>
          </p:cNvSpPr>
          <p:nvPr>
            <p:ph type="title"/>
          </p:nvPr>
        </p:nvSpPr>
        <p:spPr>
          <a:xfrm>
            <a:off x="0" y="0"/>
            <a:ext cx="9144000" cy="1143000"/>
          </a:xfrm>
        </p:spPr>
        <p:txBody>
          <a:bodyPr>
            <a:normAutofit/>
          </a:bodyPr>
          <a:lstStyle/>
          <a:p>
            <a:r>
              <a:rPr lang="it-IT" sz="6000" dirty="0" smtClean="0"/>
              <a:t>ENGLAND</a:t>
            </a:r>
            <a:endParaRPr lang="it-IT" sz="6000" dirty="0"/>
          </a:p>
        </p:txBody>
      </p:sp>
    </p:spTree>
  </p:cSld>
  <p:clrMapOvr>
    <a:masterClrMapping/>
  </p:clrMapOvr>
  <p:transition advTm="60000">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regnounito.net/mappa_inghilterra.gif"/>
          <p:cNvPicPr>
            <a:picLocks noChangeAspect="1" noChangeArrowheads="1"/>
          </p:cNvPicPr>
          <p:nvPr/>
        </p:nvPicPr>
        <p:blipFill>
          <a:blip r:embed="rId3" cstate="print"/>
          <a:srcRect/>
          <a:stretch>
            <a:fillRect/>
          </a:stretch>
        </p:blipFill>
        <p:spPr bwMode="auto">
          <a:xfrm>
            <a:off x="5628116" y="4221088"/>
            <a:ext cx="3515883" cy="2636912"/>
          </a:xfrm>
          <a:prstGeom prst="rect">
            <a:avLst/>
          </a:prstGeom>
          <a:noFill/>
        </p:spPr>
      </p:pic>
      <p:sp>
        <p:nvSpPr>
          <p:cNvPr id="2" name="Titolo 1"/>
          <p:cNvSpPr>
            <a:spLocks noGrp="1"/>
          </p:cNvSpPr>
          <p:nvPr>
            <p:ph type="title"/>
          </p:nvPr>
        </p:nvSpPr>
        <p:spPr>
          <a:xfrm>
            <a:off x="0" y="0"/>
            <a:ext cx="9144000" cy="1143000"/>
          </a:xfrm>
        </p:spPr>
        <p:txBody>
          <a:bodyPr>
            <a:normAutofit/>
          </a:bodyPr>
          <a:lstStyle/>
          <a:p>
            <a:r>
              <a:rPr lang="it-IT" sz="6000" dirty="0" smtClean="0"/>
              <a:t>ENGLAND</a:t>
            </a:r>
            <a:endParaRPr lang="it-IT" sz="6000" dirty="0"/>
          </a:p>
        </p:txBody>
      </p:sp>
      <p:sp>
        <p:nvSpPr>
          <p:cNvPr id="3" name="Segnaposto contenuto 2"/>
          <p:cNvSpPr>
            <a:spLocks noGrp="1"/>
          </p:cNvSpPr>
          <p:nvPr>
            <p:ph idx="1"/>
          </p:nvPr>
        </p:nvSpPr>
        <p:spPr>
          <a:xfrm>
            <a:off x="0" y="1124744"/>
            <a:ext cx="9144000" cy="5733256"/>
          </a:xfrm>
        </p:spPr>
        <p:txBody>
          <a:bodyPr>
            <a:normAutofit/>
          </a:bodyPr>
          <a:lstStyle/>
          <a:p>
            <a:r>
              <a:rPr lang="it-IT" sz="2400" dirty="0" smtClean="0">
                <a:solidFill>
                  <a:schemeClr val="tx1">
                    <a:lumMod val="95000"/>
                    <a:lumOff val="5000"/>
                  </a:schemeClr>
                </a:solidFill>
              </a:rPr>
              <a:t>England is the largest country of the United Kingdom.It borders with Scotland in the north and Wales in the south-west.The Head of State is Queen Elizabeth II who is also the Head of the Commonwealth.Many important people come from England such as Shakespeare, Tolkien and Newton.It is a protestant country and the monarch is the Head of the Church of England.</a:t>
            </a:r>
          </a:p>
          <a:p>
            <a:r>
              <a:rPr lang="it-IT" sz="2400" dirty="0" smtClean="0">
                <a:solidFill>
                  <a:schemeClr val="tx1">
                    <a:lumMod val="95000"/>
                    <a:lumOff val="5000"/>
                  </a:schemeClr>
                </a:solidFill>
              </a:rPr>
              <a:t>The capital city of England is London.</a:t>
            </a:r>
          </a:p>
          <a:p>
            <a:r>
              <a:rPr lang="it-IT" sz="2400" dirty="0" smtClean="0">
                <a:solidFill>
                  <a:schemeClr val="tx1">
                    <a:lumMod val="95000"/>
                    <a:lumOff val="5000"/>
                  </a:schemeClr>
                </a:solidFill>
              </a:rPr>
              <a:t>The main river is the Thames.</a:t>
            </a:r>
          </a:p>
          <a:p>
            <a:r>
              <a:rPr lang="it-IT" sz="2400" dirty="0" smtClean="0">
                <a:solidFill>
                  <a:schemeClr val="tx1">
                    <a:lumMod val="95000"/>
                    <a:lumOff val="5000"/>
                  </a:schemeClr>
                </a:solidFill>
              </a:rPr>
              <a:t>One of the most famous places in England is Stonehenge, a prehistoric monument, composed of stones.</a:t>
            </a:r>
            <a:endParaRPr lang="it-IT" sz="2400" dirty="0">
              <a:solidFill>
                <a:schemeClr val="tx1">
                  <a:lumMod val="95000"/>
                  <a:lumOff val="5000"/>
                </a:schemeClr>
              </a:solidFill>
            </a:endParaRPr>
          </a:p>
        </p:txBody>
      </p:sp>
    </p:spTree>
    <p:extLst>
      <p:ext uri="{BB962C8B-B14F-4D97-AF65-F5344CB8AC3E}">
        <p14:creationId xmlns:p14="http://schemas.microsoft.com/office/powerpoint/2010/main" val="1628199816"/>
      </p:ext>
    </p:extLst>
  </p:cSld>
  <p:clrMapOvr>
    <a:masterClrMapping/>
  </p:clrMapOvr>
  <p:transition advTm="60000">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normAutofit/>
          </a:bodyPr>
          <a:lstStyle/>
          <a:p>
            <a:r>
              <a:rPr lang="it-IT" sz="6600" dirty="0" smtClean="0"/>
              <a:t>ENGLAND</a:t>
            </a:r>
            <a:endParaRPr lang="it-IT" sz="6600"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4080109262"/>
              </p:ext>
            </p:extLst>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0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itainexpress.com/counties/images/scotland-cottages-map.gif"/>
          <p:cNvPicPr>
            <a:picLocks noChangeAspect="1" noChangeArrowheads="1"/>
          </p:cNvPicPr>
          <p:nvPr/>
        </p:nvPicPr>
        <p:blipFill>
          <a:blip r:embed="rId3" cstate="print"/>
          <a:srcRect/>
          <a:stretch>
            <a:fillRect/>
          </a:stretch>
        </p:blipFill>
        <p:spPr bwMode="auto">
          <a:xfrm>
            <a:off x="899592" y="1052736"/>
            <a:ext cx="7308303" cy="5481227"/>
          </a:xfrm>
          <a:prstGeom prst="rect">
            <a:avLst/>
          </a:prstGeom>
          <a:noFill/>
        </p:spPr>
      </p:pic>
      <p:sp>
        <p:nvSpPr>
          <p:cNvPr id="2" name="Titolo 1"/>
          <p:cNvSpPr>
            <a:spLocks noGrp="1"/>
          </p:cNvSpPr>
          <p:nvPr>
            <p:ph type="title"/>
          </p:nvPr>
        </p:nvSpPr>
        <p:spPr>
          <a:xfrm>
            <a:off x="0" y="0"/>
            <a:ext cx="9144000" cy="1143000"/>
          </a:xfrm>
        </p:spPr>
        <p:txBody>
          <a:bodyPr>
            <a:normAutofit/>
          </a:bodyPr>
          <a:lstStyle/>
          <a:p>
            <a:r>
              <a:rPr lang="it-IT" sz="6600" dirty="0" smtClean="0">
                <a:solidFill>
                  <a:srgbClr val="002060"/>
                </a:solidFill>
              </a:rPr>
              <a:t>SCOTLAND</a:t>
            </a:r>
            <a:endParaRPr lang="it-IT" sz="6600" dirty="0">
              <a:solidFill>
                <a:srgbClr val="002060"/>
              </a:solidFill>
            </a:endParaRPr>
          </a:p>
        </p:txBody>
      </p:sp>
    </p:spTree>
  </p:cSld>
  <p:clrMapOvr>
    <a:masterClrMapping/>
  </p:clrMapOvr>
  <p:transition advTm="60000">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ritainexpress.com/counties/images/scotland-cottages-map.gif"/>
          <p:cNvPicPr>
            <a:picLocks noChangeAspect="1" noChangeArrowheads="1"/>
          </p:cNvPicPr>
          <p:nvPr/>
        </p:nvPicPr>
        <p:blipFill>
          <a:blip r:embed="rId3" cstate="print"/>
          <a:srcRect/>
          <a:stretch>
            <a:fillRect/>
          </a:stretch>
        </p:blipFill>
        <p:spPr bwMode="auto">
          <a:xfrm>
            <a:off x="5916148" y="4437112"/>
            <a:ext cx="3227851" cy="2420888"/>
          </a:xfrm>
          <a:prstGeom prst="rect">
            <a:avLst/>
          </a:prstGeom>
          <a:noFill/>
        </p:spPr>
      </p:pic>
      <p:sp>
        <p:nvSpPr>
          <p:cNvPr id="2" name="Titolo 1"/>
          <p:cNvSpPr>
            <a:spLocks noGrp="1"/>
          </p:cNvSpPr>
          <p:nvPr>
            <p:ph type="title"/>
          </p:nvPr>
        </p:nvSpPr>
        <p:spPr>
          <a:xfrm>
            <a:off x="0" y="0"/>
            <a:ext cx="9144000" cy="1143000"/>
          </a:xfrm>
        </p:spPr>
        <p:txBody>
          <a:bodyPr>
            <a:normAutofit/>
          </a:bodyPr>
          <a:lstStyle/>
          <a:p>
            <a:r>
              <a:rPr lang="it-IT" sz="6600" dirty="0" smtClean="0">
                <a:solidFill>
                  <a:srgbClr val="002060"/>
                </a:solidFill>
              </a:rPr>
              <a:t>SCOTLAND</a:t>
            </a:r>
            <a:endParaRPr lang="it-IT" sz="6600" dirty="0">
              <a:solidFill>
                <a:srgbClr val="002060"/>
              </a:solidFill>
            </a:endParaRPr>
          </a:p>
        </p:txBody>
      </p:sp>
      <p:sp>
        <p:nvSpPr>
          <p:cNvPr id="3" name="Segnaposto contenuto 2"/>
          <p:cNvSpPr>
            <a:spLocks noGrp="1"/>
          </p:cNvSpPr>
          <p:nvPr>
            <p:ph idx="1"/>
          </p:nvPr>
        </p:nvSpPr>
        <p:spPr>
          <a:xfrm>
            <a:off x="0" y="1124744"/>
            <a:ext cx="9144000" cy="5733256"/>
          </a:xfrm>
        </p:spPr>
        <p:txBody>
          <a:bodyPr>
            <a:normAutofit/>
          </a:bodyPr>
          <a:lstStyle/>
          <a:p>
            <a:r>
              <a:rPr lang="it-IT" sz="2800" dirty="0" smtClean="0">
                <a:solidFill>
                  <a:schemeClr val="tx1">
                    <a:lumMod val="95000"/>
                    <a:lumOff val="5000"/>
                  </a:schemeClr>
                </a:solidFill>
              </a:rPr>
              <a:t>Scotland is one of the four countries of the United Kingdom. Edinburgh is the capital city, but the largest city is Glasgow.</a:t>
            </a:r>
          </a:p>
          <a:p>
            <a:r>
              <a:rPr lang="it-IT" sz="2800" dirty="0" smtClean="0">
                <a:solidFill>
                  <a:schemeClr val="tx1">
                    <a:lumMod val="95000"/>
                    <a:lumOff val="5000"/>
                  </a:schemeClr>
                </a:solidFill>
              </a:rPr>
              <a:t>Scotland has its own Church, the Church of Scotland,which is Presbyterian. Bagpipes and kilts are typical of Scotland.</a:t>
            </a:r>
          </a:p>
          <a:p>
            <a:r>
              <a:rPr lang="it-IT" sz="2800" dirty="0" smtClean="0">
                <a:solidFill>
                  <a:schemeClr val="tx1">
                    <a:lumMod val="95000"/>
                    <a:lumOff val="5000"/>
                  </a:schemeClr>
                </a:solidFill>
              </a:rPr>
              <a:t>William Wallace is one of the most famous Scots together with Sean Connery.</a:t>
            </a:r>
          </a:p>
          <a:p>
            <a:r>
              <a:rPr lang="it-IT" sz="2800" dirty="0" smtClean="0">
                <a:solidFill>
                  <a:schemeClr val="tx1">
                    <a:lumMod val="95000"/>
                    <a:lumOff val="5000"/>
                  </a:schemeClr>
                </a:solidFill>
              </a:rPr>
              <a:t>Famous musician of Scotland include Annie Lennox, Wet Wet Wet, Travis and Simple Minds.Scotland is famous for medieval castles and Loch Ness Lake</a:t>
            </a:r>
          </a:p>
          <a:p>
            <a:r>
              <a:rPr lang="it-IT" sz="2800" dirty="0" smtClean="0">
                <a:solidFill>
                  <a:schemeClr val="tx1">
                    <a:lumMod val="95000"/>
                    <a:lumOff val="5000"/>
                  </a:schemeClr>
                </a:solidFill>
              </a:rPr>
              <a:t>A legend tells about a mysterious monster in the depths of the water.</a:t>
            </a:r>
          </a:p>
          <a:p>
            <a:endParaRPr lang="it-IT" sz="2000" dirty="0">
              <a:solidFill>
                <a:schemeClr val="tx1">
                  <a:lumMod val="95000"/>
                  <a:lumOff val="5000"/>
                </a:schemeClr>
              </a:solidFill>
            </a:endParaRPr>
          </a:p>
        </p:txBody>
      </p:sp>
    </p:spTree>
    <p:extLst>
      <p:ext uri="{BB962C8B-B14F-4D97-AF65-F5344CB8AC3E}">
        <p14:creationId xmlns:p14="http://schemas.microsoft.com/office/powerpoint/2010/main" val="4099741624"/>
      </p:ext>
    </p:extLst>
  </p:cSld>
  <p:clrMapOvr>
    <a:masterClrMapping/>
  </p:clrMapOvr>
  <p:transition advTm="60000">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56990"/>
          </a:xfrm>
        </p:spPr>
        <p:txBody>
          <a:bodyPr>
            <a:normAutofit/>
          </a:bodyPr>
          <a:lstStyle/>
          <a:p>
            <a:r>
              <a:rPr lang="it-IT" sz="6600" dirty="0" smtClean="0">
                <a:solidFill>
                  <a:schemeClr val="tx1">
                    <a:lumMod val="95000"/>
                    <a:lumOff val="5000"/>
                  </a:schemeClr>
                </a:solidFill>
              </a:rPr>
              <a:t>SCOTLAND</a:t>
            </a:r>
            <a:endParaRPr lang="it-IT" sz="6600" dirty="0">
              <a:solidFill>
                <a:schemeClr val="tx1">
                  <a:lumMod val="95000"/>
                  <a:lumOff val="5000"/>
                </a:schemeClr>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093671374"/>
              </p:ext>
            </p:extLst>
          </p:nvPr>
        </p:nvGraphicFramePr>
        <p:xfrm>
          <a:off x="0" y="1196975"/>
          <a:ext cx="9144000" cy="566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60000">
    <p:checke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1501</Words>
  <Application>Microsoft Office PowerPoint</Application>
  <PresentationFormat>Presentazione su schermo (4:3)</PresentationFormat>
  <Paragraphs>144</Paragraphs>
  <Slides>20</Slides>
  <Notes>19</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THE UNITED KINGDOM OF GREAT BRITAIN</vt:lpstr>
      <vt:lpstr>THE UNITED KINGDOM OF GREAT BRITAIN</vt:lpstr>
      <vt:lpstr>THE UNITED KINGDOM OF GREAT BRITAIN</vt:lpstr>
      <vt:lpstr>ENGLAND</vt:lpstr>
      <vt:lpstr>ENGLAND</vt:lpstr>
      <vt:lpstr>ENGLAND</vt:lpstr>
      <vt:lpstr>SCOTLAND</vt:lpstr>
      <vt:lpstr>SCOTLAND</vt:lpstr>
      <vt:lpstr>SCOTLAND</vt:lpstr>
      <vt:lpstr>WALES</vt:lpstr>
      <vt:lpstr>WALES</vt:lpstr>
      <vt:lpstr>WALES</vt:lpstr>
      <vt:lpstr>NORTHERN IRELAND</vt:lpstr>
      <vt:lpstr>NORTHERN IRELAND</vt:lpstr>
      <vt:lpstr>NORTHERN IRELAND</vt:lpstr>
      <vt:lpstr>LONDON</vt:lpstr>
      <vt:lpstr>LONDON</vt:lpstr>
      <vt:lpstr>MONUMENT AND ATTRACTION OF LONDON</vt:lpstr>
      <vt:lpstr>MONUMENT AND ATTRACTION OF LONDON</vt:lpstr>
      <vt:lpstr>LONDON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Arianna</cp:lastModifiedBy>
  <cp:revision>39</cp:revision>
  <dcterms:modified xsi:type="dcterms:W3CDTF">2011-12-29T17:40:48Z</dcterms:modified>
</cp:coreProperties>
</file>