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2" r:id="rId10"/>
    <p:sldId id="27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C03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C5B2C-19E7-4D78-9BF8-F669E9E52663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B47EE-65A0-4CE9-80B5-88FD6F2747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65F-95AB-4A1F-8801-A331732A1E38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8C-2FAC-4DAE-94D4-6B0A30C374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65F-95AB-4A1F-8801-A331732A1E38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8C-2FAC-4DAE-94D4-6B0A30C374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65F-95AB-4A1F-8801-A331732A1E38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8C-2FAC-4DAE-94D4-6B0A30C374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65F-95AB-4A1F-8801-A331732A1E38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8C-2FAC-4DAE-94D4-6B0A30C374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65F-95AB-4A1F-8801-A331732A1E38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8C-2FAC-4DAE-94D4-6B0A30C374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65F-95AB-4A1F-8801-A331732A1E38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8C-2FAC-4DAE-94D4-6B0A30C374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65F-95AB-4A1F-8801-A331732A1E38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8C-2FAC-4DAE-94D4-6B0A30C374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65F-95AB-4A1F-8801-A331732A1E38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8C-2FAC-4DAE-94D4-6B0A30C374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65F-95AB-4A1F-8801-A331732A1E38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8C-2FAC-4DAE-94D4-6B0A30C374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65F-95AB-4A1F-8801-A331732A1E38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8C-2FAC-4DAE-94D4-6B0A30C374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65F-95AB-4A1F-8801-A331732A1E38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2548C-2FAC-4DAE-94D4-6B0A30C374F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1965F-95AB-4A1F-8801-A331732A1E38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2548C-2FAC-4DAE-94D4-6B0A30C374F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57158" y="428604"/>
            <a:ext cx="4929222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THE UNITED KINGDOM </a:t>
            </a:r>
            <a:r>
              <a:rPr lang="it-IT" b="1" dirty="0" smtClean="0">
                <a:solidFill>
                  <a:srgbClr val="1C03D3"/>
                </a:solidFill>
              </a:rPr>
              <a:t>OF GREAT BRITAIN</a:t>
            </a:r>
          </a:p>
          <a:p>
            <a:endParaRPr lang="it-IT" b="1" dirty="0">
              <a:solidFill>
                <a:srgbClr val="1C03D3"/>
              </a:solidFill>
            </a:endParaRPr>
          </a:p>
          <a:p>
            <a:r>
              <a:rPr lang="it-IT" sz="1600" b="1" dirty="0" err="1" smtClean="0"/>
              <a:t>It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is</a:t>
            </a:r>
            <a:r>
              <a:rPr lang="it-IT" sz="1600" b="1" dirty="0" smtClean="0"/>
              <a:t> a </a:t>
            </a:r>
            <a:r>
              <a:rPr lang="it-IT" sz="1600" b="1" dirty="0" err="1" smtClean="0"/>
              <a:t>monarch</a:t>
            </a:r>
            <a:r>
              <a:rPr lang="it-IT" sz="1600" b="1" dirty="0" smtClean="0"/>
              <a:t> state </a:t>
            </a:r>
            <a:r>
              <a:rPr lang="it-IT" sz="1600" b="1" dirty="0" err="1" smtClean="0"/>
              <a:t>situated</a:t>
            </a:r>
            <a:r>
              <a:rPr lang="it-IT" sz="1600" b="1" dirty="0" smtClean="0"/>
              <a:t> in the </a:t>
            </a:r>
            <a:r>
              <a:rPr lang="it-IT" sz="1600" b="1" dirty="0" err="1" smtClean="0"/>
              <a:t>North-West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Europe</a:t>
            </a:r>
            <a:r>
              <a:rPr lang="it-IT" sz="1600" b="1" dirty="0" smtClean="0"/>
              <a:t>.</a:t>
            </a:r>
          </a:p>
          <a:p>
            <a:r>
              <a:rPr lang="it-IT" sz="1600" b="1" dirty="0" smtClean="0"/>
              <a:t>UK </a:t>
            </a:r>
            <a:r>
              <a:rPr lang="it-IT" sz="1600" b="1" dirty="0" err="1" smtClean="0"/>
              <a:t>is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composed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four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countries</a:t>
            </a:r>
            <a:r>
              <a:rPr lang="it-IT" sz="1600" b="1" dirty="0" smtClean="0"/>
              <a:t>: </a:t>
            </a:r>
          </a:p>
          <a:p>
            <a:r>
              <a:rPr lang="it-IT" sz="1600" b="1" dirty="0" smtClean="0"/>
              <a:t>1-</a:t>
            </a:r>
            <a:r>
              <a:rPr lang="it-IT" sz="1600" b="1" dirty="0" smtClean="0">
                <a:solidFill>
                  <a:srgbClr val="FF0000"/>
                </a:solidFill>
              </a:rPr>
              <a:t>England</a:t>
            </a:r>
          </a:p>
          <a:p>
            <a:r>
              <a:rPr lang="it-IT" sz="1600" b="1" dirty="0" smtClean="0"/>
              <a:t>2</a:t>
            </a:r>
            <a:r>
              <a:rPr lang="it-IT" sz="1600" b="1" dirty="0" smtClean="0">
                <a:solidFill>
                  <a:srgbClr val="1C03D3"/>
                </a:solidFill>
              </a:rPr>
              <a:t>-Scotland</a:t>
            </a:r>
            <a:endParaRPr lang="it-IT" sz="1600" b="1" dirty="0" smtClean="0">
              <a:solidFill>
                <a:srgbClr val="008000"/>
              </a:solidFill>
            </a:endParaRPr>
          </a:p>
          <a:p>
            <a:r>
              <a:rPr lang="it-IT" sz="1600" b="1" dirty="0" smtClean="0"/>
              <a:t>3-</a:t>
            </a:r>
            <a:r>
              <a:rPr lang="it-IT" sz="1600" b="1" dirty="0" smtClean="0">
                <a:solidFill>
                  <a:srgbClr val="008000"/>
                </a:solidFill>
              </a:rPr>
              <a:t>Wales</a:t>
            </a:r>
          </a:p>
          <a:p>
            <a:r>
              <a:rPr lang="it-IT" sz="1600" b="1" dirty="0" smtClean="0"/>
              <a:t>4-</a:t>
            </a:r>
            <a:r>
              <a:rPr lang="it-IT" sz="1600" b="1" dirty="0" smtClean="0">
                <a:solidFill>
                  <a:srgbClr val="C00000"/>
                </a:solidFill>
              </a:rPr>
              <a:t>Northern </a:t>
            </a:r>
            <a:r>
              <a:rPr lang="it-IT" sz="1600" b="1" dirty="0" err="1" smtClean="0">
                <a:solidFill>
                  <a:srgbClr val="C00000"/>
                </a:solidFill>
              </a:rPr>
              <a:t>Ireland</a:t>
            </a:r>
            <a:endParaRPr lang="it-IT" sz="1600" b="1" dirty="0" smtClean="0">
              <a:solidFill>
                <a:srgbClr val="C00000"/>
              </a:solidFill>
            </a:endParaRPr>
          </a:p>
          <a:p>
            <a:endParaRPr lang="it-IT" sz="1600" b="1" dirty="0">
              <a:solidFill>
                <a:srgbClr val="C00000"/>
              </a:solidFill>
            </a:endParaRPr>
          </a:p>
          <a:p>
            <a:r>
              <a:rPr lang="it-IT" sz="1600" b="1" dirty="0" smtClean="0"/>
              <a:t>The </a:t>
            </a:r>
            <a:r>
              <a:rPr lang="it-IT" sz="1600" b="1" dirty="0" err="1" smtClean="0"/>
              <a:t>Uk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is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surrounded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by</a:t>
            </a:r>
            <a:r>
              <a:rPr lang="it-IT" sz="1600" b="1" dirty="0" smtClean="0"/>
              <a:t> Atlantic </a:t>
            </a:r>
            <a:r>
              <a:rPr lang="it-IT" sz="1600" b="1" dirty="0" err="1" smtClean="0"/>
              <a:t>Ocean</a:t>
            </a:r>
            <a:r>
              <a:rPr lang="it-IT" sz="1600" b="1" dirty="0" smtClean="0"/>
              <a:t>,the North </a:t>
            </a:r>
            <a:r>
              <a:rPr lang="it-IT" sz="1600" b="1" dirty="0" err="1" smtClean="0"/>
              <a:t>Sea</a:t>
            </a:r>
            <a:r>
              <a:rPr lang="it-IT" sz="1600" b="1" dirty="0" smtClean="0"/>
              <a:t> and the English </a:t>
            </a:r>
            <a:r>
              <a:rPr lang="it-IT" sz="1600" b="1" dirty="0" err="1" smtClean="0"/>
              <a:t>Channel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that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separates</a:t>
            </a:r>
            <a:r>
              <a:rPr lang="it-IT" sz="1600" b="1" dirty="0" smtClean="0"/>
              <a:t> the UK </a:t>
            </a:r>
            <a:r>
              <a:rPr lang="it-IT" sz="1600" b="1" dirty="0" err="1" smtClean="0"/>
              <a:t>from</a:t>
            </a:r>
            <a:r>
              <a:rPr lang="it-IT" sz="1600" b="1" dirty="0" smtClean="0"/>
              <a:t> the </a:t>
            </a:r>
            <a:r>
              <a:rPr lang="it-IT" sz="1600" b="1" dirty="0" err="1" smtClean="0"/>
              <a:t>continent</a:t>
            </a:r>
            <a:r>
              <a:rPr lang="it-IT" sz="1600" b="1" dirty="0" smtClean="0"/>
              <a:t>.</a:t>
            </a:r>
          </a:p>
          <a:p>
            <a:endParaRPr lang="it-IT" sz="1600" b="1" dirty="0"/>
          </a:p>
          <a:p>
            <a:r>
              <a:rPr lang="it-IT" sz="1600" b="1" dirty="0" smtClean="0"/>
              <a:t>The </a:t>
            </a:r>
            <a:r>
              <a:rPr lang="it-IT" sz="1600" b="1" dirty="0" err="1" smtClean="0"/>
              <a:t>flag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the UK </a:t>
            </a:r>
            <a:r>
              <a:rPr lang="it-IT" sz="1600" b="1" dirty="0" err="1" smtClean="0"/>
              <a:t>is</a:t>
            </a:r>
            <a:r>
              <a:rPr lang="it-IT" sz="1600" b="1" dirty="0" smtClean="0"/>
              <a:t> the UNION FLAG,</a:t>
            </a:r>
            <a:r>
              <a:rPr lang="it-IT" sz="1600" b="1" dirty="0" err="1" smtClean="0"/>
              <a:t>also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known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as</a:t>
            </a:r>
            <a:r>
              <a:rPr lang="it-IT" sz="1600" b="1" dirty="0" smtClean="0"/>
              <a:t> the UNION JACK.</a:t>
            </a:r>
          </a:p>
          <a:p>
            <a:r>
              <a:rPr lang="it-IT" sz="1600" b="1" dirty="0" err="1" smtClean="0"/>
              <a:t>It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is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composed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the </a:t>
            </a:r>
            <a:r>
              <a:rPr lang="it-IT" sz="1600" b="1" dirty="0" err="1" smtClean="0"/>
              <a:t>union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 </a:t>
            </a:r>
            <a:r>
              <a:rPr lang="it-IT" sz="1600" b="1" dirty="0" err="1" smtClean="0"/>
              <a:t>three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flags</a:t>
            </a:r>
            <a:r>
              <a:rPr lang="it-IT" sz="1600" b="1" dirty="0" smtClean="0"/>
              <a:t>: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_St.George’s Cross(the </a:t>
            </a:r>
            <a:r>
              <a:rPr lang="it-IT" sz="1600" b="1" dirty="0" err="1" smtClean="0"/>
              <a:t>national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flag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England)</a:t>
            </a:r>
          </a:p>
          <a:p>
            <a:r>
              <a:rPr lang="it-IT" sz="1600" b="1" dirty="0" smtClean="0"/>
              <a:t>_St.Andrew’s Cross(the </a:t>
            </a:r>
            <a:r>
              <a:rPr lang="it-IT" sz="1600" b="1" dirty="0" err="1" smtClean="0"/>
              <a:t>national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flag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Scotland)</a:t>
            </a:r>
          </a:p>
          <a:p>
            <a:r>
              <a:rPr lang="it-IT" sz="1600" b="1" dirty="0" smtClean="0"/>
              <a:t>_St.Patrick’s Cross(the </a:t>
            </a:r>
            <a:r>
              <a:rPr lang="it-IT" sz="1600" b="1" dirty="0" err="1" smtClean="0"/>
              <a:t>national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flag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Northern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Ireland</a:t>
            </a:r>
            <a:r>
              <a:rPr lang="it-IT" sz="1600" b="1" dirty="0" smtClean="0"/>
              <a:t>)</a:t>
            </a:r>
          </a:p>
          <a:p>
            <a:endParaRPr lang="it-IT" sz="1600" b="1" dirty="0"/>
          </a:p>
          <a:p>
            <a:r>
              <a:rPr lang="it-IT" sz="1600" b="1" dirty="0" smtClean="0"/>
              <a:t>The </a:t>
            </a:r>
            <a:r>
              <a:rPr lang="it-IT" sz="1600" b="1" dirty="0" err="1" smtClean="0"/>
              <a:t>red</a:t>
            </a:r>
            <a:r>
              <a:rPr lang="it-IT" sz="1600" b="1" dirty="0" smtClean="0"/>
              <a:t> dragon, the </a:t>
            </a:r>
            <a:r>
              <a:rPr lang="it-IT" sz="1600" b="1" dirty="0" err="1" smtClean="0"/>
              <a:t>national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flag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Wales, </a:t>
            </a:r>
            <a:r>
              <a:rPr lang="it-IT" sz="1600" b="1" dirty="0" err="1" smtClean="0"/>
              <a:t>isn</a:t>
            </a:r>
            <a:r>
              <a:rPr lang="it-IT" sz="1600" b="1" dirty="0" smtClean="0"/>
              <a:t>’t part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the </a:t>
            </a:r>
            <a:r>
              <a:rPr lang="it-IT" sz="1600" b="1" dirty="0" err="1" smtClean="0"/>
              <a:t>Uk</a:t>
            </a:r>
            <a:r>
              <a:rPr lang="it-IT" sz="1600" b="1" dirty="0" smtClean="0"/>
              <a:t>.</a:t>
            </a:r>
          </a:p>
          <a:p>
            <a:endParaRPr lang="it-IT" sz="1600" b="1" dirty="0" smtClean="0"/>
          </a:p>
          <a:p>
            <a:endParaRPr lang="it-IT" sz="1600" b="1" dirty="0" smtClean="0"/>
          </a:p>
          <a:p>
            <a:endParaRPr lang="it-IT" b="1" dirty="0">
              <a:solidFill>
                <a:srgbClr val="1C03D3"/>
              </a:solidFill>
            </a:endParaRPr>
          </a:p>
          <a:p>
            <a:endParaRPr lang="it-IT" b="1" dirty="0" smtClean="0"/>
          </a:p>
          <a:p>
            <a:endParaRPr lang="it-IT" dirty="0"/>
          </a:p>
        </p:txBody>
      </p:sp>
      <p:pic>
        <p:nvPicPr>
          <p:cNvPr id="7" name="Immagine 6" descr="UK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785794"/>
            <a:ext cx="3333750" cy="4638675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5786446" y="2071678"/>
            <a:ext cx="1928826" cy="92869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43636" y="221455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Northen</a:t>
            </a:r>
            <a:endParaRPr lang="it-IT" b="1" dirty="0" smtClean="0"/>
          </a:p>
          <a:p>
            <a:r>
              <a:rPr lang="it-IT" b="1" dirty="0" err="1" smtClean="0"/>
              <a:t>Ireland</a:t>
            </a:r>
            <a:endParaRPr lang="it-IT" b="1" dirty="0"/>
          </a:p>
        </p:txBody>
      </p:sp>
      <p:sp>
        <p:nvSpPr>
          <p:cNvPr id="4" name="Freccia in giù 3"/>
          <p:cNvSpPr/>
          <p:nvPr/>
        </p:nvSpPr>
        <p:spPr>
          <a:xfrm>
            <a:off x="6000760" y="2928934"/>
            <a:ext cx="214314" cy="157163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286380" y="4572008"/>
            <a:ext cx="142876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357818" y="457200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St.Patrik</a:t>
            </a:r>
            <a:endParaRPr lang="it-IT" b="1" dirty="0"/>
          </a:p>
        </p:txBody>
      </p:sp>
      <p:sp>
        <p:nvSpPr>
          <p:cNvPr id="7" name="Freccia a destra 6"/>
          <p:cNvSpPr/>
          <p:nvPr/>
        </p:nvSpPr>
        <p:spPr>
          <a:xfrm rot="3293609">
            <a:off x="6760704" y="3432709"/>
            <a:ext cx="1153974" cy="18680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358082" y="4000504"/>
            <a:ext cx="10715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358082" y="400050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Belfast</a:t>
            </a:r>
            <a:endParaRPr lang="it-IT" b="1" dirty="0"/>
          </a:p>
        </p:txBody>
      </p:sp>
      <p:sp>
        <p:nvSpPr>
          <p:cNvPr id="10" name="Freccia a destra 9"/>
          <p:cNvSpPr/>
          <p:nvPr/>
        </p:nvSpPr>
        <p:spPr>
          <a:xfrm rot="11972433">
            <a:off x="4644426" y="2112704"/>
            <a:ext cx="1134309" cy="20122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143240" y="1500174"/>
            <a:ext cx="142876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214678" y="150017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Republic </a:t>
            </a:r>
            <a:r>
              <a:rPr lang="it-IT" b="1" dirty="0" err="1" smtClean="0"/>
              <a:t>of</a:t>
            </a:r>
            <a:endParaRPr lang="it-IT" b="1" dirty="0" smtClean="0"/>
          </a:p>
          <a:p>
            <a:r>
              <a:rPr lang="it-IT" b="1" dirty="0" err="1" smtClean="0"/>
              <a:t>Ireland</a:t>
            </a:r>
            <a:endParaRPr lang="it-IT" b="1" dirty="0" smtClean="0"/>
          </a:p>
        </p:txBody>
      </p:sp>
      <p:sp>
        <p:nvSpPr>
          <p:cNvPr id="13" name="Freccia a destra 12"/>
          <p:cNvSpPr/>
          <p:nvPr/>
        </p:nvSpPr>
        <p:spPr>
          <a:xfrm rot="9169128">
            <a:off x="1975585" y="2337027"/>
            <a:ext cx="1206167" cy="18368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Freccia a destra 13"/>
          <p:cNvSpPr/>
          <p:nvPr/>
        </p:nvSpPr>
        <p:spPr>
          <a:xfrm rot="12591890">
            <a:off x="2107377" y="1063806"/>
            <a:ext cx="1080798" cy="17917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571472" y="357166"/>
            <a:ext cx="242886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solidFill>
                  <a:schemeClr val="tx1"/>
                </a:solidFill>
              </a:rPr>
              <a:t>Indipendent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Country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142976" y="2714620"/>
            <a:ext cx="85725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solidFill>
                  <a:schemeClr val="tx1"/>
                </a:solidFill>
              </a:rPr>
              <a:t>Isn</a:t>
            </a:r>
            <a:r>
              <a:rPr lang="it-IT" b="1" dirty="0" smtClean="0">
                <a:solidFill>
                  <a:schemeClr val="tx1"/>
                </a:solidFill>
              </a:rPr>
              <a:t>’t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Part </a:t>
            </a:r>
            <a:r>
              <a:rPr lang="it-IT" b="1" dirty="0" err="1" smtClean="0">
                <a:solidFill>
                  <a:schemeClr val="tx1"/>
                </a:solidFill>
              </a:rPr>
              <a:t>of</a:t>
            </a:r>
            <a:endParaRPr lang="it-IT" b="1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UK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3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QXC71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428604"/>
            <a:ext cx="5214974" cy="121970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00166" y="2643182"/>
            <a:ext cx="5929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London </a:t>
            </a:r>
            <a:r>
              <a:rPr lang="it-IT" b="1" dirty="0" err="1" smtClean="0"/>
              <a:t>is</a:t>
            </a:r>
            <a:r>
              <a:rPr lang="it-IT" b="1" dirty="0" smtClean="0"/>
              <a:t> the capital </a:t>
            </a:r>
            <a:r>
              <a:rPr lang="it-IT" b="1" dirty="0" err="1" smtClean="0"/>
              <a:t>of</a:t>
            </a:r>
            <a:r>
              <a:rPr lang="it-IT" b="1" dirty="0" smtClean="0"/>
              <a:t> England and </a:t>
            </a:r>
            <a:r>
              <a:rPr lang="it-IT" b="1" dirty="0" err="1" smtClean="0"/>
              <a:t>of</a:t>
            </a:r>
            <a:r>
              <a:rPr lang="it-IT" b="1" dirty="0" smtClean="0"/>
              <a:t> the </a:t>
            </a:r>
            <a:r>
              <a:rPr lang="it-IT" b="1" dirty="0" err="1" smtClean="0"/>
              <a:t>United</a:t>
            </a:r>
            <a:r>
              <a:rPr lang="it-IT" b="1" dirty="0" smtClean="0"/>
              <a:t> </a:t>
            </a:r>
            <a:r>
              <a:rPr lang="it-IT" b="1" dirty="0" err="1" smtClean="0"/>
              <a:t>Kindom</a:t>
            </a:r>
            <a:r>
              <a:rPr lang="it-IT" b="1" dirty="0" smtClean="0"/>
              <a:t>.</a:t>
            </a:r>
          </a:p>
          <a:p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the </a:t>
            </a:r>
            <a:r>
              <a:rPr lang="it-IT" b="1" dirty="0" err="1" smtClean="0"/>
              <a:t>largest</a:t>
            </a:r>
            <a:r>
              <a:rPr lang="it-IT" b="1" dirty="0" smtClean="0"/>
              <a:t> </a:t>
            </a:r>
            <a:r>
              <a:rPr lang="it-IT" b="1" dirty="0" err="1" smtClean="0"/>
              <a:t>metropolis</a:t>
            </a:r>
            <a:r>
              <a:rPr lang="it-IT" b="1" dirty="0" smtClean="0"/>
              <a:t> in </a:t>
            </a:r>
            <a:r>
              <a:rPr lang="it-IT" b="1" dirty="0" err="1" smtClean="0"/>
              <a:t>Europe</a:t>
            </a:r>
            <a:r>
              <a:rPr lang="it-IT" b="1" dirty="0" smtClean="0"/>
              <a:t> </a:t>
            </a:r>
            <a:r>
              <a:rPr lang="it-IT" b="1" dirty="0" err="1" smtClean="0"/>
              <a:t>with</a:t>
            </a:r>
            <a:r>
              <a:rPr lang="it-IT" b="1" dirty="0" smtClean="0"/>
              <a:t> a </a:t>
            </a:r>
            <a:r>
              <a:rPr lang="it-IT" b="1" dirty="0" err="1" smtClean="0"/>
              <a:t>population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14  </a:t>
            </a:r>
            <a:r>
              <a:rPr lang="it-IT" b="1" dirty="0" err="1" smtClean="0"/>
              <a:t>million</a:t>
            </a:r>
            <a:r>
              <a:rPr lang="it-IT" b="1" dirty="0" smtClean="0"/>
              <a:t> people.</a:t>
            </a:r>
          </a:p>
          <a:p>
            <a:r>
              <a:rPr lang="it-IT" b="1" dirty="0" smtClean="0"/>
              <a:t>London </a:t>
            </a:r>
            <a:r>
              <a:rPr lang="it-IT" b="1" dirty="0" err="1" smtClean="0"/>
              <a:t>is</a:t>
            </a:r>
            <a:r>
              <a:rPr lang="it-IT" b="1" dirty="0" smtClean="0"/>
              <a:t> a major </a:t>
            </a:r>
            <a:r>
              <a:rPr lang="it-IT" b="1" dirty="0" err="1" smtClean="0"/>
              <a:t>tourist</a:t>
            </a:r>
            <a:r>
              <a:rPr lang="it-IT" b="1" dirty="0" smtClean="0"/>
              <a:t> </a:t>
            </a:r>
            <a:r>
              <a:rPr lang="it-IT" b="1" dirty="0" err="1" smtClean="0"/>
              <a:t>attraction.It</a:t>
            </a:r>
            <a:r>
              <a:rPr lang="it-IT" b="1" dirty="0" smtClean="0"/>
              <a:t> </a:t>
            </a:r>
            <a:r>
              <a:rPr lang="it-IT" b="1" dirty="0" err="1" smtClean="0"/>
              <a:t>has</a:t>
            </a:r>
            <a:r>
              <a:rPr lang="it-IT" b="1" dirty="0" smtClean="0"/>
              <a:t> 5 </a:t>
            </a:r>
            <a:r>
              <a:rPr lang="it-IT" b="1" dirty="0" err="1" smtClean="0"/>
              <a:t>international</a:t>
            </a:r>
            <a:r>
              <a:rPr lang="it-IT" b="1" dirty="0" smtClean="0"/>
              <a:t> </a:t>
            </a:r>
            <a:r>
              <a:rPr lang="it-IT" b="1" dirty="0" err="1" smtClean="0"/>
              <a:t>airports.Heathrow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the </a:t>
            </a:r>
            <a:r>
              <a:rPr lang="it-IT" b="1" dirty="0" err="1" smtClean="0"/>
              <a:t>biggest</a:t>
            </a:r>
            <a:r>
              <a:rPr lang="it-IT" b="1" dirty="0" smtClean="0"/>
              <a:t>.</a:t>
            </a:r>
          </a:p>
          <a:p>
            <a:r>
              <a:rPr lang="it-IT" b="1" dirty="0" smtClean="0"/>
              <a:t>The </a:t>
            </a:r>
            <a:r>
              <a:rPr lang="it-IT" b="1" dirty="0" err="1" smtClean="0"/>
              <a:t>most</a:t>
            </a:r>
            <a:r>
              <a:rPr lang="it-IT" b="1" dirty="0" smtClean="0"/>
              <a:t> </a:t>
            </a:r>
            <a:r>
              <a:rPr lang="it-IT" b="1" dirty="0" err="1" smtClean="0"/>
              <a:t>famous</a:t>
            </a:r>
            <a:r>
              <a:rPr lang="it-IT" b="1" dirty="0" smtClean="0"/>
              <a:t> </a:t>
            </a:r>
            <a:r>
              <a:rPr lang="it-IT" b="1" dirty="0" err="1" smtClean="0"/>
              <a:t>tourist</a:t>
            </a:r>
            <a:r>
              <a:rPr lang="it-IT" b="1" dirty="0" smtClean="0"/>
              <a:t> </a:t>
            </a:r>
            <a:r>
              <a:rPr lang="it-IT" b="1" dirty="0" err="1" smtClean="0"/>
              <a:t>attractions</a:t>
            </a:r>
            <a:r>
              <a:rPr lang="it-IT" b="1" dirty="0" smtClean="0"/>
              <a:t> are the Big Ben,the </a:t>
            </a:r>
            <a:r>
              <a:rPr lang="it-IT" b="1" dirty="0" err="1" smtClean="0"/>
              <a:t>Houses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Parliament</a:t>
            </a:r>
            <a:r>
              <a:rPr lang="it-IT" b="1" dirty="0" smtClean="0"/>
              <a:t> and the </a:t>
            </a:r>
            <a:r>
              <a:rPr lang="it-IT" b="1" dirty="0" err="1" smtClean="0"/>
              <a:t>Queens</a:t>
            </a:r>
            <a:r>
              <a:rPr lang="it-IT" b="1" dirty="0" smtClean="0"/>
              <a:t> Palace and Buckingham Palace.</a:t>
            </a:r>
          </a:p>
          <a:p>
            <a:r>
              <a:rPr lang="it-IT" b="1" dirty="0" smtClean="0"/>
              <a:t>London </a:t>
            </a:r>
            <a:r>
              <a:rPr lang="it-IT" b="1" dirty="0" err="1" smtClean="0"/>
              <a:t>is</a:t>
            </a:r>
            <a:r>
              <a:rPr lang="it-IT" b="1" dirty="0" smtClean="0"/>
              <a:t> a green city </a:t>
            </a:r>
            <a:r>
              <a:rPr lang="it-IT" b="1" dirty="0" err="1" smtClean="0"/>
              <a:t>with</a:t>
            </a:r>
            <a:r>
              <a:rPr lang="it-IT" b="1" dirty="0" smtClean="0"/>
              <a:t>  </a:t>
            </a:r>
            <a:r>
              <a:rPr lang="it-IT" b="1" dirty="0" err="1" smtClean="0"/>
              <a:t>lots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parks</a:t>
            </a:r>
            <a:r>
              <a:rPr lang="it-IT" b="1" dirty="0" smtClean="0"/>
              <a:t>.</a:t>
            </a:r>
            <a:endParaRPr lang="it-IT" b="1" dirty="0"/>
          </a:p>
        </p:txBody>
      </p:sp>
    </p:spTree>
  </p:cSld>
  <p:clrMapOvr>
    <a:masterClrMapping/>
  </p:clrMapOvr>
  <p:transition spd="med" advClick="0" advTm="1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ouses_of_Parliamen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619500"/>
            <a:ext cx="4572000" cy="32385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71802" y="142852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BIG BEN AND THE HOUSES OF PARLIAMENT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imageop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57422" cy="478632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71736" y="107154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Big Ben </a:t>
            </a:r>
            <a:r>
              <a:rPr lang="it-IT" b="1" dirty="0" err="1" smtClean="0"/>
              <a:t>isn</a:t>
            </a:r>
            <a:r>
              <a:rPr lang="it-IT" b="1" dirty="0" smtClean="0"/>
              <a:t>’t the clock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72132" y="164305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on the </a:t>
            </a:r>
            <a:r>
              <a:rPr lang="it-IT" b="1" dirty="0" err="1" smtClean="0"/>
              <a:t>tower</a:t>
            </a:r>
            <a:r>
              <a:rPr lang="it-IT" b="1" dirty="0" smtClean="0"/>
              <a:t>!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714612" y="250030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But</a:t>
            </a:r>
            <a:r>
              <a:rPr lang="it-IT" b="1" dirty="0" smtClean="0"/>
              <a:t>  just the </a:t>
            </a:r>
            <a:r>
              <a:rPr lang="it-IT" b="1" dirty="0" err="1" smtClean="0"/>
              <a:t>bell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215206" y="2857496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inside </a:t>
            </a:r>
            <a:r>
              <a:rPr lang="it-IT" b="1" dirty="0" err="1" smtClean="0"/>
              <a:t>it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571736" y="3714752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The </a:t>
            </a:r>
            <a:r>
              <a:rPr lang="it-IT" b="1" dirty="0" err="1" smtClean="0"/>
              <a:t>Houses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Parliament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where</a:t>
            </a:r>
            <a:r>
              <a:rPr lang="it-IT" b="1" dirty="0" smtClean="0"/>
              <a:t> the </a:t>
            </a:r>
            <a:r>
              <a:rPr lang="it-IT" b="1" dirty="0" err="1" smtClean="0"/>
              <a:t>two</a:t>
            </a:r>
            <a:r>
              <a:rPr lang="it-IT" b="1" dirty="0" smtClean="0"/>
              <a:t> </a:t>
            </a:r>
            <a:r>
              <a:rPr lang="it-IT" b="1" dirty="0" err="1" smtClean="0"/>
              <a:t>Houses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the 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42844" y="492919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Parliament</a:t>
            </a:r>
            <a:r>
              <a:rPr lang="it-IT" b="1" dirty="0" smtClean="0"/>
              <a:t> (</a:t>
            </a:r>
            <a:r>
              <a:rPr lang="it-IT" b="1" dirty="0" err="1" smtClean="0"/>
              <a:t>Houses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Commons</a:t>
            </a:r>
            <a:r>
              <a:rPr lang="it-IT" b="1" dirty="0" smtClean="0"/>
              <a:t> and </a:t>
            </a:r>
            <a:r>
              <a:rPr lang="it-IT" b="1" dirty="0" err="1" smtClean="0"/>
              <a:t>Lords</a:t>
            </a:r>
            <a:r>
              <a:rPr lang="it-IT" b="1" dirty="0" smtClean="0"/>
              <a:t>) </a:t>
            </a:r>
            <a:r>
              <a:rPr lang="it-IT" b="1" dirty="0" err="1" smtClean="0"/>
              <a:t>meet</a:t>
            </a:r>
            <a:r>
              <a:rPr lang="it-IT" b="1" dirty="0" smtClean="0"/>
              <a:t> </a:t>
            </a:r>
            <a:r>
              <a:rPr lang="it-IT" b="1" dirty="0" err="1" smtClean="0"/>
              <a:t>for</a:t>
            </a:r>
            <a:r>
              <a:rPr lang="it-IT" b="1" dirty="0" smtClean="0"/>
              <a:t> </a:t>
            </a:r>
            <a:r>
              <a:rPr lang="it-IT" b="1" dirty="0" err="1" smtClean="0"/>
              <a:t>political</a:t>
            </a:r>
            <a:r>
              <a:rPr lang="it-IT" b="1" dirty="0" smtClean="0"/>
              <a:t> </a:t>
            </a:r>
            <a:r>
              <a:rPr lang="it-IT" b="1" dirty="0" err="1" smtClean="0"/>
              <a:t>purposes</a:t>
            </a:r>
            <a:r>
              <a:rPr lang="it-IT" b="1" dirty="0" smtClean="0"/>
              <a:t>.</a:t>
            </a:r>
            <a:endParaRPr lang="it-IT" b="1" dirty="0"/>
          </a:p>
        </p:txBody>
      </p:sp>
    </p:spTree>
  </p:cSld>
  <p:clrMapOvr>
    <a:masterClrMapping/>
  </p:clrMapOvr>
  <p:transition spd="med" advClick="0" advTm="1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488" y="35716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BUCKINGHAM PALACE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3" name="Immagine 2" descr="bp exterior 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500174"/>
            <a:ext cx="4286250" cy="24193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57158" y="1714488"/>
            <a:ext cx="1785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Buckingham </a:t>
            </a:r>
            <a:r>
              <a:rPr lang="it-IT" b="1" dirty="0" err="1" smtClean="0"/>
              <a:t>palace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the </a:t>
            </a:r>
            <a:r>
              <a:rPr lang="it-IT" b="1" dirty="0" err="1" smtClean="0"/>
              <a:t>official</a:t>
            </a:r>
            <a:r>
              <a:rPr lang="it-IT" b="1" dirty="0" smtClean="0"/>
              <a:t> home </a:t>
            </a:r>
            <a:r>
              <a:rPr lang="it-IT" b="1" dirty="0" err="1" smtClean="0"/>
              <a:t>of</a:t>
            </a:r>
            <a:r>
              <a:rPr lang="it-IT" b="1" dirty="0" smtClean="0"/>
              <a:t> the </a:t>
            </a:r>
            <a:r>
              <a:rPr lang="it-IT" b="1" dirty="0" err="1" smtClean="0"/>
              <a:t>British</a:t>
            </a:r>
            <a:r>
              <a:rPr lang="it-IT" b="1" dirty="0" smtClean="0"/>
              <a:t> </a:t>
            </a:r>
            <a:r>
              <a:rPr lang="it-IT" b="1" dirty="0" err="1" smtClean="0"/>
              <a:t>Monarch</a:t>
            </a:r>
            <a:r>
              <a:rPr lang="it-IT" b="1" dirty="0" smtClean="0"/>
              <a:t> in London. </a:t>
            </a:r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also</a:t>
            </a:r>
            <a:r>
              <a:rPr lang="it-IT" b="1" dirty="0" smtClean="0"/>
              <a:t> a </a:t>
            </a:r>
            <a:r>
              <a:rPr lang="it-IT" b="1" dirty="0" err="1" smtClean="0"/>
              <a:t>famous</a:t>
            </a:r>
            <a:r>
              <a:rPr lang="it-IT" b="1" dirty="0" smtClean="0"/>
              <a:t> </a:t>
            </a:r>
            <a:r>
              <a:rPr lang="it-IT" b="1" dirty="0" err="1" smtClean="0"/>
              <a:t>tourist</a:t>
            </a:r>
            <a:r>
              <a:rPr lang="it-IT" b="1" dirty="0" smtClean="0"/>
              <a:t> </a:t>
            </a:r>
            <a:r>
              <a:rPr lang="it-IT" b="1" dirty="0" err="1" smtClean="0"/>
              <a:t>attraction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7158" y="4214818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because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the Queen’s </a:t>
            </a:r>
            <a:r>
              <a:rPr lang="it-IT" b="1" dirty="0" err="1" smtClean="0"/>
              <a:t>Royal</a:t>
            </a:r>
            <a:r>
              <a:rPr lang="it-IT" b="1" dirty="0" smtClean="0"/>
              <a:t> </a:t>
            </a:r>
            <a:r>
              <a:rPr lang="it-IT" b="1" dirty="0" err="1" smtClean="0"/>
              <a:t>guards</a:t>
            </a:r>
            <a:r>
              <a:rPr lang="it-IT" b="1" dirty="0" smtClean="0"/>
              <a:t>. </a:t>
            </a:r>
            <a:r>
              <a:rPr lang="it-IT" b="1" dirty="0" err="1" smtClean="0"/>
              <a:t>Every</a:t>
            </a:r>
            <a:r>
              <a:rPr lang="it-IT" b="1" dirty="0" smtClean="0"/>
              <a:t> </a:t>
            </a:r>
            <a:r>
              <a:rPr lang="it-IT" b="1" dirty="0" err="1" smtClean="0"/>
              <a:t>morning</a:t>
            </a:r>
            <a:r>
              <a:rPr lang="it-IT" b="1" dirty="0" smtClean="0"/>
              <a:t> at </a:t>
            </a:r>
            <a:r>
              <a:rPr lang="it-IT" b="1" dirty="0" err="1" smtClean="0"/>
              <a:t>half</a:t>
            </a:r>
            <a:r>
              <a:rPr lang="it-IT" b="1" dirty="0" smtClean="0"/>
              <a:t> </a:t>
            </a:r>
            <a:r>
              <a:rPr lang="it-IT" b="1" dirty="0" err="1" smtClean="0"/>
              <a:t>past</a:t>
            </a:r>
            <a:r>
              <a:rPr lang="it-IT" b="1" dirty="0" smtClean="0"/>
              <a:t> </a:t>
            </a:r>
            <a:r>
              <a:rPr lang="it-IT" b="1" dirty="0" err="1" smtClean="0"/>
              <a:t>eleven</a:t>
            </a:r>
            <a:r>
              <a:rPr lang="it-IT" b="1" dirty="0" smtClean="0"/>
              <a:t> people </a:t>
            </a:r>
            <a:r>
              <a:rPr lang="it-IT" b="1" dirty="0" err="1" smtClean="0"/>
              <a:t>all</a:t>
            </a:r>
            <a:r>
              <a:rPr lang="it-IT" b="1" dirty="0" smtClean="0"/>
              <a:t> </a:t>
            </a:r>
            <a:r>
              <a:rPr lang="it-IT" b="1" dirty="0" err="1" smtClean="0"/>
              <a:t>over</a:t>
            </a:r>
            <a:r>
              <a:rPr lang="it-IT" b="1" dirty="0" smtClean="0"/>
              <a:t> the world come </a:t>
            </a:r>
            <a:r>
              <a:rPr lang="it-IT" b="1" dirty="0" err="1" smtClean="0"/>
              <a:t>to</a:t>
            </a:r>
            <a:r>
              <a:rPr lang="it-IT" b="1" dirty="0" smtClean="0"/>
              <a:t> </a:t>
            </a:r>
            <a:r>
              <a:rPr lang="it-IT" b="1" dirty="0" err="1" smtClean="0"/>
              <a:t>see</a:t>
            </a:r>
            <a:r>
              <a:rPr lang="it-IT" b="1" dirty="0" smtClean="0"/>
              <a:t> the </a:t>
            </a:r>
            <a:r>
              <a:rPr lang="it-IT" b="1" dirty="0" err="1" smtClean="0"/>
              <a:t>changing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 the </a:t>
            </a:r>
            <a:r>
              <a:rPr lang="it-IT" b="1" dirty="0" err="1" smtClean="0"/>
              <a:t>guards</a:t>
            </a:r>
            <a:r>
              <a:rPr lang="it-IT" b="1" dirty="0" smtClean="0"/>
              <a:t>. The </a:t>
            </a:r>
            <a:r>
              <a:rPr lang="it-IT" b="1" dirty="0" err="1" smtClean="0"/>
              <a:t>guards</a:t>
            </a:r>
            <a:r>
              <a:rPr lang="it-IT" b="1" dirty="0" smtClean="0"/>
              <a:t> </a:t>
            </a:r>
            <a:r>
              <a:rPr lang="it-IT" b="1" dirty="0" err="1" smtClean="0"/>
              <a:t>protect</a:t>
            </a:r>
            <a:r>
              <a:rPr lang="it-IT" b="1" dirty="0" smtClean="0"/>
              <a:t> the Queen </a:t>
            </a:r>
            <a:r>
              <a:rPr lang="it-IT" b="1" dirty="0" err="1" smtClean="0"/>
              <a:t>day</a:t>
            </a:r>
            <a:r>
              <a:rPr lang="it-IT" b="1" dirty="0" smtClean="0"/>
              <a:t> and night. </a:t>
            </a:r>
            <a:r>
              <a:rPr lang="it-IT" b="1" dirty="0" err="1" smtClean="0"/>
              <a:t>They</a:t>
            </a:r>
            <a:r>
              <a:rPr lang="it-IT" b="1" dirty="0" smtClean="0"/>
              <a:t> wear </a:t>
            </a:r>
            <a:r>
              <a:rPr lang="it-IT" b="1" dirty="0" err="1" smtClean="0"/>
              <a:t>red</a:t>
            </a:r>
            <a:r>
              <a:rPr lang="it-IT" b="1" dirty="0" smtClean="0"/>
              <a:t> </a:t>
            </a:r>
            <a:r>
              <a:rPr lang="it-IT" b="1" dirty="0" err="1" smtClean="0"/>
              <a:t>uniforms</a:t>
            </a:r>
            <a:r>
              <a:rPr lang="it-IT" b="1" dirty="0" smtClean="0"/>
              <a:t> and </a:t>
            </a:r>
            <a:r>
              <a:rPr lang="it-IT" b="1" dirty="0" err="1" smtClean="0"/>
              <a:t>black</a:t>
            </a:r>
            <a:r>
              <a:rPr lang="it-IT" b="1" dirty="0" smtClean="0"/>
              <a:t> </a:t>
            </a:r>
            <a:r>
              <a:rPr lang="it-IT" b="1" dirty="0" err="1" smtClean="0"/>
              <a:t>bearskins</a:t>
            </a:r>
            <a:r>
              <a:rPr lang="it-IT" b="1" dirty="0" smtClean="0"/>
              <a:t>. </a:t>
            </a:r>
            <a:endParaRPr lang="it-IT" b="1" dirty="0"/>
          </a:p>
        </p:txBody>
      </p:sp>
    </p:spTree>
  </p:cSld>
  <p:clrMapOvr>
    <a:masterClrMapping/>
  </p:clrMapOvr>
  <p:transition spd="med" advClick="0" advTm="1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43174" y="714356"/>
            <a:ext cx="436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PARKS IN LONDON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3" name="Immagine 2" descr="hyde-park-london-436373_1920_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357430"/>
            <a:ext cx="4223740" cy="314324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85720" y="1357298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The </a:t>
            </a:r>
            <a:r>
              <a:rPr lang="it-IT" b="1" dirty="0" err="1" smtClean="0"/>
              <a:t>most</a:t>
            </a:r>
            <a:r>
              <a:rPr lang="it-IT" b="1" dirty="0" smtClean="0"/>
              <a:t> </a:t>
            </a:r>
            <a:r>
              <a:rPr lang="it-IT" b="1" dirty="0" err="1" smtClean="0"/>
              <a:t>famous</a:t>
            </a:r>
            <a:r>
              <a:rPr lang="it-IT" b="1" dirty="0" smtClean="0"/>
              <a:t> are </a:t>
            </a:r>
            <a:r>
              <a:rPr lang="it-IT" b="1" dirty="0" err="1" smtClean="0"/>
              <a:t>Hyde</a:t>
            </a:r>
            <a:r>
              <a:rPr lang="it-IT" b="1" dirty="0" smtClean="0"/>
              <a:t> Park,</a:t>
            </a:r>
            <a:r>
              <a:rPr lang="it-IT" b="1" dirty="0" err="1" smtClean="0"/>
              <a:t>where</a:t>
            </a:r>
            <a:r>
              <a:rPr lang="it-IT" b="1" dirty="0" smtClean="0"/>
              <a:t> people love </a:t>
            </a:r>
            <a:r>
              <a:rPr lang="it-IT" b="1" dirty="0" err="1" smtClean="0"/>
              <a:t>swimming</a:t>
            </a:r>
            <a:r>
              <a:rPr lang="it-IT" b="1" dirty="0" smtClean="0"/>
              <a:t>, </a:t>
            </a:r>
            <a:r>
              <a:rPr lang="it-IT" b="1" dirty="0" err="1" smtClean="0"/>
              <a:t>fishing</a:t>
            </a:r>
            <a:r>
              <a:rPr lang="it-IT" b="1" dirty="0" smtClean="0"/>
              <a:t> and </a:t>
            </a:r>
            <a:r>
              <a:rPr lang="it-IT" b="1" dirty="0" err="1" smtClean="0"/>
              <a:t>going</a:t>
            </a:r>
            <a:r>
              <a:rPr lang="it-IT" b="1" dirty="0" smtClean="0"/>
              <a:t> out in </a:t>
            </a:r>
            <a:r>
              <a:rPr lang="it-IT" b="1" dirty="0" err="1" smtClean="0"/>
              <a:t>boats</a:t>
            </a:r>
            <a:r>
              <a:rPr lang="it-IT" b="1" dirty="0" smtClean="0"/>
              <a:t> on the Serpentine, the </a:t>
            </a:r>
            <a:r>
              <a:rPr lang="it-IT" b="1" dirty="0" err="1" smtClean="0"/>
              <a:t>river</a:t>
            </a:r>
            <a:r>
              <a:rPr lang="it-IT" b="1" dirty="0" smtClean="0"/>
              <a:t> in </a:t>
            </a:r>
            <a:r>
              <a:rPr lang="it-IT" b="1" dirty="0" err="1" smtClean="0"/>
              <a:t>Hyde</a:t>
            </a:r>
            <a:r>
              <a:rPr lang="it-IT" b="1" dirty="0" smtClean="0"/>
              <a:t> Park ,</a:t>
            </a:r>
          </a:p>
          <a:p>
            <a:r>
              <a:rPr lang="it-IT" b="1" dirty="0" smtClean="0"/>
              <a:t>St James’s Park,</a:t>
            </a:r>
            <a:r>
              <a:rPr lang="it-IT" b="1" dirty="0" err="1" smtClean="0"/>
              <a:t>with</a:t>
            </a:r>
            <a:r>
              <a:rPr lang="it-IT" b="1" dirty="0" smtClean="0"/>
              <a:t> </a:t>
            </a:r>
            <a:r>
              <a:rPr lang="it-IT" b="1" dirty="0" err="1" smtClean="0"/>
              <a:t>birds</a:t>
            </a:r>
            <a:r>
              <a:rPr lang="it-IT" b="1" dirty="0" smtClean="0"/>
              <a:t> and </a:t>
            </a:r>
            <a:r>
              <a:rPr lang="it-IT" b="1" dirty="0" err="1" smtClean="0"/>
              <a:t>squirrels</a:t>
            </a:r>
            <a:r>
              <a:rPr lang="it-IT" b="1" dirty="0" smtClean="0"/>
              <a:t>, </a:t>
            </a:r>
            <a:r>
              <a:rPr lang="it-IT" b="1" dirty="0" err="1" smtClean="0"/>
              <a:t>great</a:t>
            </a:r>
            <a:r>
              <a:rPr lang="it-IT" b="1" dirty="0" smtClean="0"/>
              <a:t> </a:t>
            </a:r>
            <a:r>
              <a:rPr lang="it-IT" b="1" dirty="0" err="1" smtClean="0"/>
              <a:t>for</a:t>
            </a:r>
            <a:r>
              <a:rPr lang="it-IT" b="1" dirty="0" smtClean="0"/>
              <a:t> </a:t>
            </a:r>
            <a:r>
              <a:rPr lang="it-IT" b="1" dirty="0" err="1" smtClean="0"/>
              <a:t>picnics</a:t>
            </a:r>
            <a:r>
              <a:rPr lang="it-IT" b="1" dirty="0" smtClean="0"/>
              <a:t>, </a:t>
            </a:r>
          </a:p>
          <a:p>
            <a:r>
              <a:rPr lang="it-IT" b="1" dirty="0" smtClean="0"/>
              <a:t>and </a:t>
            </a:r>
            <a:r>
              <a:rPr lang="it-IT" b="1" dirty="0" err="1" smtClean="0"/>
              <a:t>Greenwich</a:t>
            </a:r>
            <a:r>
              <a:rPr lang="it-IT" b="1" dirty="0" smtClean="0"/>
              <a:t> </a:t>
            </a:r>
            <a:r>
              <a:rPr lang="it-IT" b="1" dirty="0" err="1" smtClean="0"/>
              <a:t>park</a:t>
            </a:r>
            <a:r>
              <a:rPr lang="it-IT" b="1" dirty="0" smtClean="0"/>
              <a:t>.</a:t>
            </a:r>
          </a:p>
          <a:p>
            <a:r>
              <a:rPr lang="it-IT" b="1" dirty="0" smtClean="0"/>
              <a:t>People </a:t>
            </a:r>
            <a:r>
              <a:rPr lang="it-IT" b="1" dirty="0" err="1" smtClean="0"/>
              <a:t>often</a:t>
            </a:r>
            <a:r>
              <a:rPr lang="it-IT" b="1" dirty="0" smtClean="0"/>
              <a:t> </a:t>
            </a:r>
            <a:r>
              <a:rPr lang="it-IT" b="1" dirty="0" err="1" smtClean="0"/>
              <a:t>have</a:t>
            </a:r>
            <a:r>
              <a:rPr lang="it-IT" b="1" dirty="0" smtClean="0"/>
              <a:t> lunch in the </a:t>
            </a:r>
            <a:r>
              <a:rPr lang="it-IT" b="1" dirty="0" err="1" smtClean="0"/>
              <a:t>parks</a:t>
            </a:r>
            <a:r>
              <a:rPr lang="it-IT" b="1" dirty="0" smtClean="0"/>
              <a:t>. </a:t>
            </a:r>
            <a:endParaRPr lang="it-IT" b="1" dirty="0"/>
          </a:p>
        </p:txBody>
      </p:sp>
    </p:spTree>
  </p:cSld>
  <p:clrMapOvr>
    <a:masterClrMapping/>
  </p:clrMapOvr>
  <p:transition spd="med" advClick="0" advTm="1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ndon_e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531" y="3571876"/>
            <a:ext cx="4350470" cy="3286124"/>
          </a:xfrm>
          <a:prstGeom prst="rect">
            <a:avLst/>
          </a:prstGeom>
        </p:spPr>
      </p:pic>
      <p:pic>
        <p:nvPicPr>
          <p:cNvPr id="3" name="Immagine 2" descr="2004_09_01_london_madame_tussau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62501" cy="357187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357818" y="14285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MADAME TUSSAUD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214942" y="1214422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 Madame </a:t>
            </a:r>
            <a:r>
              <a:rPr lang="it-IT" b="1" dirty="0" err="1" smtClean="0"/>
              <a:t>Tussaud</a:t>
            </a:r>
            <a:r>
              <a:rPr lang="it-IT" b="1" dirty="0" smtClean="0"/>
              <a:t>’s </a:t>
            </a:r>
            <a:r>
              <a:rPr lang="it-IT" b="1" dirty="0" err="1" smtClean="0"/>
              <a:t>waxworks</a:t>
            </a:r>
            <a:r>
              <a:rPr lang="it-IT" b="1" dirty="0" smtClean="0"/>
              <a:t> </a:t>
            </a:r>
            <a:r>
              <a:rPr lang="it-IT" b="1" dirty="0" err="1" smtClean="0"/>
              <a:t>museum</a:t>
            </a:r>
            <a:r>
              <a:rPr lang="it-IT" b="1" dirty="0" smtClean="0"/>
              <a:t> </a:t>
            </a:r>
            <a:r>
              <a:rPr lang="it-IT" b="1" dirty="0" err="1" smtClean="0"/>
              <a:t>there</a:t>
            </a:r>
            <a:r>
              <a:rPr lang="it-IT" b="1" dirty="0" smtClean="0"/>
              <a:t> are </a:t>
            </a:r>
            <a:r>
              <a:rPr lang="it-IT" b="1" dirty="0" err="1" smtClean="0"/>
              <a:t>wax</a:t>
            </a:r>
            <a:r>
              <a:rPr lang="it-IT" b="1" dirty="0" smtClean="0"/>
              <a:t> </a:t>
            </a:r>
            <a:r>
              <a:rPr lang="it-IT" b="1" dirty="0" err="1" smtClean="0"/>
              <a:t>statues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famous</a:t>
            </a:r>
            <a:r>
              <a:rPr lang="it-IT" b="1" dirty="0" smtClean="0"/>
              <a:t> people. 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28662" y="371475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LONDON EYE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4282" y="4714884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The London </a:t>
            </a:r>
            <a:r>
              <a:rPr lang="it-IT" b="1" dirty="0" err="1" smtClean="0"/>
              <a:t>Eye</a:t>
            </a:r>
            <a:r>
              <a:rPr lang="it-IT" b="1" dirty="0" smtClean="0"/>
              <a:t>, </a:t>
            </a:r>
            <a:r>
              <a:rPr lang="it-IT" b="1" dirty="0" err="1" smtClean="0"/>
              <a:t>also</a:t>
            </a:r>
            <a:r>
              <a:rPr lang="it-IT" b="1" dirty="0" smtClean="0"/>
              <a:t> </a:t>
            </a:r>
            <a:r>
              <a:rPr lang="it-IT" b="1" dirty="0" err="1" smtClean="0"/>
              <a:t>known</a:t>
            </a:r>
            <a:r>
              <a:rPr lang="it-IT" b="1" dirty="0" smtClean="0"/>
              <a:t> </a:t>
            </a:r>
            <a:r>
              <a:rPr lang="it-IT" b="1" dirty="0" err="1" smtClean="0"/>
              <a:t>as</a:t>
            </a:r>
            <a:r>
              <a:rPr lang="it-IT" b="1" dirty="0" smtClean="0"/>
              <a:t> the </a:t>
            </a:r>
            <a:r>
              <a:rPr lang="it-IT" b="1" dirty="0" err="1" smtClean="0"/>
              <a:t>Millennium</a:t>
            </a:r>
            <a:r>
              <a:rPr lang="it-IT" b="1" dirty="0" smtClean="0"/>
              <a:t> Wheel,</a:t>
            </a:r>
            <a:r>
              <a:rPr lang="it-IT" b="1" dirty="0" err="1" smtClean="0"/>
              <a:t>was</a:t>
            </a:r>
            <a:r>
              <a:rPr lang="it-IT" b="1" dirty="0" smtClean="0"/>
              <a:t> </a:t>
            </a:r>
            <a:r>
              <a:rPr lang="it-IT" b="1" dirty="0" err="1" smtClean="0"/>
              <a:t>build</a:t>
            </a:r>
            <a:r>
              <a:rPr lang="it-IT" b="1" dirty="0" smtClean="0"/>
              <a:t> in 1999 and </a:t>
            </a:r>
            <a:r>
              <a:rPr lang="it-IT" b="1" dirty="0" err="1" smtClean="0"/>
              <a:t>is</a:t>
            </a:r>
            <a:r>
              <a:rPr lang="it-IT" b="1" dirty="0" smtClean="0"/>
              <a:t> a </a:t>
            </a:r>
            <a:r>
              <a:rPr lang="it-IT" b="1" dirty="0" err="1" smtClean="0"/>
              <a:t>giant</a:t>
            </a:r>
            <a:r>
              <a:rPr lang="it-IT" b="1" dirty="0" smtClean="0"/>
              <a:t> </a:t>
            </a:r>
            <a:r>
              <a:rPr lang="it-IT" b="1" dirty="0" err="1" smtClean="0"/>
              <a:t>wheel</a:t>
            </a:r>
            <a:r>
              <a:rPr lang="it-IT" b="1" dirty="0" smtClean="0"/>
              <a:t>. </a:t>
            </a:r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170 m high and </a:t>
            </a:r>
            <a:r>
              <a:rPr lang="it-IT" b="1" dirty="0" err="1" smtClean="0"/>
              <a:t>you</a:t>
            </a:r>
            <a:r>
              <a:rPr lang="it-IT" b="1" dirty="0" smtClean="0"/>
              <a:t> can </a:t>
            </a:r>
            <a:r>
              <a:rPr lang="it-IT" b="1" dirty="0" err="1" smtClean="0"/>
              <a:t>see</a:t>
            </a:r>
            <a:r>
              <a:rPr lang="it-IT" b="1" dirty="0" smtClean="0"/>
              <a:t> the beautiful London skyline </a:t>
            </a:r>
            <a:r>
              <a:rPr lang="it-IT" b="1" dirty="0" err="1" smtClean="0"/>
              <a:t>from</a:t>
            </a:r>
            <a:r>
              <a:rPr lang="it-IT" b="1" dirty="0" smtClean="0"/>
              <a:t> the top.</a:t>
            </a:r>
            <a:endParaRPr lang="it-IT" b="1" dirty="0"/>
          </a:p>
        </p:txBody>
      </p:sp>
    </p:spTree>
  </p:cSld>
  <p:clrMapOvr>
    <a:masterClrMapping/>
  </p:clrMapOvr>
  <p:transition spd="med" advClick="0" advTm="1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86050" y="42860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TOWER OF LONDON</a:t>
            </a:r>
          </a:p>
        </p:txBody>
      </p:sp>
      <p:pic>
        <p:nvPicPr>
          <p:cNvPr id="4" name="Immagine 3" descr="londra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5429255" cy="363103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15008" y="1785926"/>
            <a:ext cx="3071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The </a:t>
            </a:r>
            <a:r>
              <a:rPr lang="it-IT" b="1" dirty="0" err="1" smtClean="0"/>
              <a:t>Tower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London </a:t>
            </a:r>
            <a:r>
              <a:rPr lang="it-IT" b="1" dirty="0" err="1" smtClean="0"/>
              <a:t>is</a:t>
            </a:r>
            <a:r>
              <a:rPr lang="it-IT" b="1" dirty="0" smtClean="0"/>
              <a:t> a </a:t>
            </a:r>
            <a:r>
              <a:rPr lang="it-IT" b="1" dirty="0" err="1" smtClean="0"/>
              <a:t>historic</a:t>
            </a:r>
            <a:r>
              <a:rPr lang="it-IT" b="1" dirty="0" smtClean="0"/>
              <a:t> </a:t>
            </a:r>
            <a:r>
              <a:rPr lang="it-IT" b="1" dirty="0" err="1" smtClean="0"/>
              <a:t>tower</a:t>
            </a:r>
            <a:r>
              <a:rPr lang="it-IT" b="1" dirty="0" smtClean="0"/>
              <a:t> in the </a:t>
            </a:r>
            <a:r>
              <a:rPr lang="it-IT" b="1" dirty="0" err="1" smtClean="0"/>
              <a:t>centre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London. </a:t>
            </a:r>
            <a:r>
              <a:rPr lang="it-IT" b="1" dirty="0" err="1" smtClean="0"/>
              <a:t>It</a:t>
            </a:r>
            <a:r>
              <a:rPr lang="it-IT" b="1" dirty="0" smtClean="0"/>
              <a:t>  </a:t>
            </a:r>
            <a:r>
              <a:rPr lang="it-IT" b="1" dirty="0" err="1" smtClean="0"/>
              <a:t>is</a:t>
            </a:r>
            <a:r>
              <a:rPr lang="it-IT" b="1" dirty="0" smtClean="0"/>
              <a:t> 900 </a:t>
            </a:r>
            <a:r>
              <a:rPr lang="it-IT" b="1" dirty="0" err="1" smtClean="0"/>
              <a:t>years</a:t>
            </a:r>
            <a:r>
              <a:rPr lang="it-IT" b="1" dirty="0" smtClean="0"/>
              <a:t> </a:t>
            </a:r>
            <a:r>
              <a:rPr lang="it-IT" b="1" dirty="0" err="1" smtClean="0"/>
              <a:t>old</a:t>
            </a:r>
            <a:r>
              <a:rPr lang="it-IT" b="1" dirty="0" smtClean="0"/>
              <a:t>. William the </a:t>
            </a:r>
            <a:r>
              <a:rPr lang="it-IT" b="1" dirty="0" err="1" smtClean="0"/>
              <a:t>Conqueror</a:t>
            </a:r>
            <a:r>
              <a:rPr lang="it-IT" b="1" dirty="0" smtClean="0"/>
              <a:t> </a:t>
            </a:r>
            <a:r>
              <a:rPr lang="it-IT" b="1" dirty="0" err="1" smtClean="0"/>
              <a:t>build</a:t>
            </a:r>
            <a:r>
              <a:rPr lang="it-IT" b="1" dirty="0" smtClean="0"/>
              <a:t> </a:t>
            </a:r>
            <a:r>
              <a:rPr lang="it-IT" b="1" dirty="0" smtClean="0"/>
              <a:t>t</a:t>
            </a:r>
            <a:r>
              <a:rPr lang="it-IT" b="1" dirty="0" smtClean="0"/>
              <a:t>he </a:t>
            </a:r>
            <a:r>
              <a:rPr lang="it-IT" b="1" dirty="0" smtClean="0"/>
              <a:t>White </a:t>
            </a:r>
            <a:r>
              <a:rPr lang="it-IT" b="1" dirty="0" err="1" smtClean="0"/>
              <a:t>Tower</a:t>
            </a:r>
            <a:r>
              <a:rPr lang="it-IT" b="1" dirty="0" smtClean="0"/>
              <a:t> in 1067 </a:t>
            </a:r>
            <a:r>
              <a:rPr lang="it-IT" b="1" dirty="0" err="1" smtClean="0"/>
              <a:t>by</a:t>
            </a:r>
            <a:r>
              <a:rPr lang="it-IT" b="1" dirty="0" smtClean="0"/>
              <a:t> the River </a:t>
            </a:r>
            <a:r>
              <a:rPr lang="it-IT" b="1" dirty="0" err="1" smtClean="0"/>
              <a:t>Thames</a:t>
            </a:r>
            <a:r>
              <a:rPr lang="it-IT" b="1" dirty="0" smtClean="0"/>
              <a:t>. </a:t>
            </a:r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was</a:t>
            </a:r>
            <a:r>
              <a:rPr lang="it-IT" b="1" dirty="0" smtClean="0"/>
              <a:t> a </a:t>
            </a:r>
            <a:r>
              <a:rPr lang="it-IT" b="1" dirty="0" err="1" smtClean="0"/>
              <a:t>fortress</a:t>
            </a:r>
            <a:r>
              <a:rPr lang="it-IT" b="1" dirty="0" smtClean="0"/>
              <a:t>, a </a:t>
            </a:r>
            <a:r>
              <a:rPr lang="it-IT" b="1" dirty="0" err="1" smtClean="0"/>
              <a:t>royal</a:t>
            </a:r>
            <a:r>
              <a:rPr lang="it-IT" b="1" dirty="0" smtClean="0"/>
              <a:t> </a:t>
            </a:r>
            <a:r>
              <a:rPr lang="it-IT" b="1" dirty="0" err="1" smtClean="0"/>
              <a:t>palace</a:t>
            </a:r>
            <a:r>
              <a:rPr lang="it-IT" b="1" dirty="0" smtClean="0"/>
              <a:t>, and a </a:t>
            </a:r>
            <a:r>
              <a:rPr lang="it-IT" b="1" dirty="0" err="1" smtClean="0"/>
              <a:t>prison</a:t>
            </a:r>
            <a:r>
              <a:rPr lang="it-IT" b="1" dirty="0" smtClean="0"/>
              <a:t>. </a:t>
            </a:r>
            <a:r>
              <a:rPr lang="it-IT" b="1" dirty="0" err="1" smtClean="0"/>
              <a:t>Many</a:t>
            </a:r>
            <a:r>
              <a:rPr lang="it-IT" b="1" dirty="0" smtClean="0"/>
              <a:t> </a:t>
            </a:r>
            <a:r>
              <a:rPr lang="it-IT" b="1" dirty="0" err="1" smtClean="0"/>
              <a:t>prisoners</a:t>
            </a:r>
            <a:r>
              <a:rPr lang="it-IT" b="1" dirty="0" smtClean="0"/>
              <a:t> </a:t>
            </a:r>
            <a:r>
              <a:rPr lang="it-IT" b="1" dirty="0" err="1" smtClean="0"/>
              <a:t>were</a:t>
            </a:r>
            <a:r>
              <a:rPr lang="it-IT" b="1" dirty="0" smtClean="0"/>
              <a:t> </a:t>
            </a:r>
            <a:r>
              <a:rPr lang="it-IT" b="1" dirty="0" err="1" smtClean="0"/>
              <a:t>executed</a:t>
            </a:r>
            <a:r>
              <a:rPr lang="it-IT" b="1" dirty="0" smtClean="0"/>
              <a:t> in </a:t>
            </a:r>
            <a:r>
              <a:rPr lang="it-IT" b="1" dirty="0" err="1" smtClean="0"/>
              <a:t>this</a:t>
            </a:r>
            <a:r>
              <a:rPr lang="it-IT" b="1" dirty="0" smtClean="0"/>
              <a:t> </a:t>
            </a:r>
            <a:r>
              <a:rPr lang="it-IT" b="1" dirty="0" err="1" smtClean="0"/>
              <a:t>tower</a:t>
            </a:r>
            <a:r>
              <a:rPr lang="it-IT" b="1" dirty="0" smtClean="0"/>
              <a:t>. </a:t>
            </a:r>
            <a:r>
              <a:rPr lang="it-IT" b="1" dirty="0" err="1" smtClean="0"/>
              <a:t>Now</a:t>
            </a:r>
            <a:r>
              <a:rPr lang="it-IT" b="1" dirty="0" smtClean="0"/>
              <a:t> </a:t>
            </a:r>
            <a:r>
              <a:rPr lang="it-IT" b="1" dirty="0" err="1" smtClean="0"/>
              <a:t>tou</a:t>
            </a:r>
            <a:r>
              <a:rPr lang="it-IT" b="1" dirty="0" smtClean="0"/>
              <a:t> can </a:t>
            </a:r>
            <a:r>
              <a:rPr lang="it-IT" b="1" dirty="0" err="1" smtClean="0"/>
              <a:t>see</a:t>
            </a:r>
            <a:r>
              <a:rPr lang="it-IT" b="1" dirty="0" smtClean="0"/>
              <a:t> the crown </a:t>
            </a:r>
            <a:r>
              <a:rPr lang="it-IT" b="1" dirty="0" err="1" smtClean="0"/>
              <a:t>jewels</a:t>
            </a:r>
            <a:r>
              <a:rPr lang="it-IT" b="1" dirty="0" smtClean="0"/>
              <a:t> in the </a:t>
            </a:r>
            <a:r>
              <a:rPr lang="it-IT" b="1" dirty="0" err="1" smtClean="0"/>
              <a:t>Tower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London.</a:t>
            </a:r>
            <a:endParaRPr lang="it-IT" b="1" dirty="0"/>
          </a:p>
        </p:txBody>
      </p:sp>
    </p:spTree>
  </p:cSld>
  <p:clrMapOvr>
    <a:masterClrMapping/>
  </p:clrMapOvr>
  <p:transition spd="med" advClick="0" advTm="1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00430" y="21429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MUSEUMS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3" name="Immagine 2" descr="london-british-museum-musei-di-londr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20" y="857232"/>
            <a:ext cx="4286280" cy="2786082"/>
          </a:xfrm>
          <a:prstGeom prst="rect">
            <a:avLst/>
          </a:prstGeom>
        </p:spPr>
      </p:pic>
      <p:pic>
        <p:nvPicPr>
          <p:cNvPr id="4" name="Immagine 3" descr="pantheon-exteriorb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3714755" cy="2786066"/>
          </a:xfrm>
          <a:prstGeom prst="rect">
            <a:avLst/>
          </a:prstGeom>
        </p:spPr>
      </p:pic>
      <p:pic>
        <p:nvPicPr>
          <p:cNvPr id="5" name="Immagine 4" descr="National-Gallery-Lond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1942"/>
            <a:ext cx="3714743" cy="278605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786314" y="4071942"/>
            <a:ext cx="4071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London </a:t>
            </a:r>
            <a:r>
              <a:rPr lang="it-IT" b="1" dirty="0" err="1" smtClean="0"/>
              <a:t>has</a:t>
            </a:r>
            <a:r>
              <a:rPr lang="it-IT" b="1" dirty="0" smtClean="0"/>
              <a:t> </a:t>
            </a:r>
            <a:r>
              <a:rPr lang="it-IT" b="1" dirty="0" err="1" smtClean="0"/>
              <a:t>many</a:t>
            </a:r>
            <a:r>
              <a:rPr lang="it-IT" b="1" dirty="0" smtClean="0"/>
              <a:t> </a:t>
            </a:r>
            <a:r>
              <a:rPr lang="it-IT" b="1" dirty="0" err="1" smtClean="0"/>
              <a:t>important</a:t>
            </a:r>
            <a:r>
              <a:rPr lang="it-IT" b="1" dirty="0" smtClean="0"/>
              <a:t> </a:t>
            </a:r>
            <a:r>
              <a:rPr lang="it-IT" b="1" dirty="0" err="1" smtClean="0"/>
              <a:t>museums</a:t>
            </a:r>
            <a:r>
              <a:rPr lang="it-IT" b="1" dirty="0" smtClean="0"/>
              <a:t> </a:t>
            </a:r>
            <a:r>
              <a:rPr lang="it-IT" b="1" dirty="0" err="1" smtClean="0"/>
              <a:t>such</a:t>
            </a:r>
            <a:r>
              <a:rPr lang="it-IT" b="1" dirty="0" smtClean="0"/>
              <a:t> </a:t>
            </a:r>
            <a:r>
              <a:rPr lang="it-IT" b="1" dirty="0" err="1" smtClean="0"/>
              <a:t>as</a:t>
            </a:r>
            <a:r>
              <a:rPr lang="it-IT" b="1" dirty="0" smtClean="0"/>
              <a:t> the </a:t>
            </a:r>
            <a:r>
              <a:rPr lang="it-IT" b="1" dirty="0" err="1" smtClean="0"/>
              <a:t>British</a:t>
            </a:r>
            <a:r>
              <a:rPr lang="it-IT" b="1" dirty="0" smtClean="0"/>
              <a:t> </a:t>
            </a:r>
            <a:r>
              <a:rPr lang="it-IT" b="1" dirty="0" err="1" smtClean="0"/>
              <a:t>Museums</a:t>
            </a:r>
            <a:r>
              <a:rPr lang="it-IT" b="1" dirty="0" smtClean="0"/>
              <a:t> and National </a:t>
            </a:r>
            <a:r>
              <a:rPr lang="it-IT" b="1" dirty="0" err="1" smtClean="0"/>
              <a:t>Gallery</a:t>
            </a:r>
            <a:r>
              <a:rPr lang="it-IT" b="1" dirty="0" smtClean="0"/>
              <a:t>. The </a:t>
            </a:r>
            <a:r>
              <a:rPr lang="it-IT" b="1" dirty="0" err="1" smtClean="0"/>
              <a:t>British</a:t>
            </a:r>
            <a:r>
              <a:rPr lang="it-IT" b="1" dirty="0" smtClean="0"/>
              <a:t> </a:t>
            </a:r>
            <a:r>
              <a:rPr lang="it-IT" b="1" dirty="0" err="1" smtClean="0"/>
              <a:t>museums</a:t>
            </a:r>
            <a:r>
              <a:rPr lang="it-IT" b="1" dirty="0" smtClean="0"/>
              <a:t> </a:t>
            </a:r>
            <a:r>
              <a:rPr lang="it-IT" b="1" dirty="0" err="1" smtClean="0"/>
              <a:t>contains</a:t>
            </a:r>
            <a:r>
              <a:rPr lang="it-IT" b="1" dirty="0" smtClean="0"/>
              <a:t> </a:t>
            </a:r>
            <a:r>
              <a:rPr lang="it-IT" b="1" dirty="0" err="1" smtClean="0"/>
              <a:t>Egyptian</a:t>
            </a:r>
            <a:r>
              <a:rPr lang="it-IT" b="1" dirty="0" smtClean="0"/>
              <a:t> </a:t>
            </a:r>
            <a:r>
              <a:rPr lang="it-IT" b="1" dirty="0" err="1" smtClean="0"/>
              <a:t>collections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mummified</a:t>
            </a:r>
            <a:r>
              <a:rPr lang="it-IT" b="1" dirty="0" smtClean="0"/>
              <a:t> </a:t>
            </a:r>
            <a:r>
              <a:rPr lang="it-IT" b="1" dirty="0" err="1" smtClean="0"/>
              <a:t>skeletons</a:t>
            </a:r>
            <a:r>
              <a:rPr lang="it-IT" b="1" dirty="0" smtClean="0"/>
              <a:t> </a:t>
            </a:r>
            <a:r>
              <a:rPr lang="it-IT" b="1" dirty="0" err="1" smtClean="0"/>
              <a:t>found</a:t>
            </a:r>
            <a:r>
              <a:rPr lang="it-IT" b="1" dirty="0" smtClean="0"/>
              <a:t> in the </a:t>
            </a:r>
            <a:r>
              <a:rPr lang="it-IT" b="1" dirty="0" err="1" smtClean="0"/>
              <a:t>pyramids</a:t>
            </a:r>
            <a:r>
              <a:rPr lang="it-IT" b="1" dirty="0" smtClean="0"/>
              <a:t>, and </a:t>
            </a:r>
            <a:r>
              <a:rPr lang="it-IT" b="1" dirty="0" err="1" smtClean="0"/>
              <a:t>Greek</a:t>
            </a:r>
            <a:r>
              <a:rPr lang="it-IT" b="1" dirty="0" smtClean="0"/>
              <a:t> </a:t>
            </a:r>
            <a:r>
              <a:rPr lang="it-IT" b="1" dirty="0" err="1" smtClean="0"/>
              <a:t>sculptures</a:t>
            </a:r>
            <a:r>
              <a:rPr lang="it-IT" b="1" dirty="0" smtClean="0"/>
              <a:t> </a:t>
            </a:r>
            <a:r>
              <a:rPr lang="it-IT" b="1" dirty="0" err="1" smtClean="0"/>
              <a:t>from</a:t>
            </a:r>
            <a:r>
              <a:rPr lang="it-IT" b="1" dirty="0" smtClean="0"/>
              <a:t> the </a:t>
            </a:r>
            <a:r>
              <a:rPr lang="it-IT" b="1" dirty="0" err="1" smtClean="0"/>
              <a:t>Parthenon</a:t>
            </a:r>
            <a:r>
              <a:rPr lang="it-IT" b="1" dirty="0" smtClean="0"/>
              <a:t> in </a:t>
            </a:r>
            <a:r>
              <a:rPr lang="it-IT" b="1" dirty="0" err="1" smtClean="0"/>
              <a:t>Athens</a:t>
            </a:r>
            <a:r>
              <a:rPr lang="it-IT" b="1" dirty="0" smtClean="0"/>
              <a:t>. The National </a:t>
            </a:r>
            <a:r>
              <a:rPr lang="it-IT" b="1" dirty="0" err="1" smtClean="0"/>
              <a:t>Gallery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one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the </a:t>
            </a:r>
            <a:r>
              <a:rPr lang="it-IT" b="1" dirty="0" err="1" smtClean="0"/>
              <a:t>most</a:t>
            </a:r>
            <a:r>
              <a:rPr lang="it-IT" b="1" dirty="0" smtClean="0"/>
              <a:t> </a:t>
            </a:r>
            <a:r>
              <a:rPr lang="it-IT" b="1" dirty="0" err="1" smtClean="0"/>
              <a:t>important</a:t>
            </a:r>
            <a:r>
              <a:rPr lang="it-IT" b="1" dirty="0" smtClean="0"/>
              <a:t> art </a:t>
            </a:r>
            <a:r>
              <a:rPr lang="it-IT" b="1" dirty="0" err="1" smtClean="0"/>
              <a:t>galleries</a:t>
            </a:r>
            <a:r>
              <a:rPr lang="it-IT" b="1" dirty="0" smtClean="0"/>
              <a:t> in the world.</a:t>
            </a:r>
          </a:p>
        </p:txBody>
      </p:sp>
    </p:spTree>
  </p:cSld>
  <p:clrMapOvr>
    <a:masterClrMapping/>
  </p:clrMapOvr>
  <p:transition spd="med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00034" y="1000108"/>
            <a:ext cx="164307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The </a:t>
            </a:r>
            <a:r>
              <a:rPr lang="it-IT" b="1" dirty="0" err="1" smtClean="0">
                <a:solidFill>
                  <a:schemeClr val="tx1"/>
                </a:solidFill>
              </a:rPr>
              <a:t>Largest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Metropolis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3500430" y="714356"/>
            <a:ext cx="1857388" cy="92869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LONDON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643702" y="857232"/>
            <a:ext cx="164307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England and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UK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5720" y="21429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CONCEPTUAL  MAPS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5429256" y="1142984"/>
            <a:ext cx="1143008" cy="1428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sinistra 8"/>
          <p:cNvSpPr/>
          <p:nvPr/>
        </p:nvSpPr>
        <p:spPr>
          <a:xfrm>
            <a:off x="2143108" y="1142984"/>
            <a:ext cx="1357322" cy="142876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357554" y="2714620"/>
            <a:ext cx="207170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solidFill>
                  <a:schemeClr val="tx1"/>
                </a:solidFill>
              </a:rPr>
              <a:t>Tourist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Attractions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4357686" y="1643050"/>
            <a:ext cx="142876" cy="100013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>
            <a:off x="3714744" y="3357562"/>
            <a:ext cx="142876" cy="1214446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000364" y="4643446"/>
            <a:ext cx="142876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solidFill>
                  <a:schemeClr val="tx1"/>
                </a:solidFill>
              </a:rPr>
              <a:t>Houses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of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Parliament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5072066" y="3357562"/>
            <a:ext cx="142876" cy="128588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786314" y="4643446"/>
            <a:ext cx="128588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solidFill>
                  <a:schemeClr val="tx1"/>
                </a:solidFill>
              </a:rPr>
              <a:t>Queens</a:t>
            </a:r>
            <a:r>
              <a:rPr lang="it-IT" b="1" dirty="0" smtClean="0">
                <a:solidFill>
                  <a:schemeClr val="tx1"/>
                </a:solidFill>
              </a:rPr>
              <a:t> Palace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7" name="Freccia a destra 16"/>
          <p:cNvSpPr/>
          <p:nvPr/>
        </p:nvSpPr>
        <p:spPr>
          <a:xfrm rot="1439160">
            <a:off x="5477863" y="3523046"/>
            <a:ext cx="1553018" cy="16909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8968801">
            <a:off x="1634282" y="3722959"/>
            <a:ext cx="1803469" cy="17618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7072330" y="3929066"/>
            <a:ext cx="142876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Buckingham Palace 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42910" y="4286256"/>
            <a:ext cx="107157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Big Ben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858016" y="2357430"/>
            <a:ext cx="192882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5 </a:t>
            </a:r>
            <a:r>
              <a:rPr lang="it-IT" b="1" dirty="0" err="1" smtClean="0">
                <a:solidFill>
                  <a:schemeClr val="tx1"/>
                </a:solidFill>
              </a:rPr>
              <a:t>Airports</a:t>
            </a:r>
            <a:r>
              <a:rPr lang="it-IT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The </a:t>
            </a:r>
            <a:r>
              <a:rPr lang="it-IT" b="1" dirty="0" err="1" smtClean="0">
                <a:solidFill>
                  <a:schemeClr val="tx1"/>
                </a:solidFill>
              </a:rPr>
              <a:t>biggest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is</a:t>
            </a:r>
            <a:r>
              <a:rPr lang="it-IT" b="1" dirty="0" smtClean="0">
                <a:solidFill>
                  <a:schemeClr val="tx1"/>
                </a:solidFill>
              </a:rPr>
              <a:t> Heathrow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2" name="Freccia a destra 21"/>
          <p:cNvSpPr/>
          <p:nvPr/>
        </p:nvSpPr>
        <p:spPr>
          <a:xfrm rot="1807859">
            <a:off x="5077100" y="1888885"/>
            <a:ext cx="1874057" cy="15127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1000100" y="2428868"/>
            <a:ext cx="128588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solidFill>
                  <a:schemeClr val="tx1"/>
                </a:solidFill>
              </a:rPr>
              <a:t>Many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b="1" dirty="0" err="1" smtClean="0">
                <a:solidFill>
                  <a:schemeClr val="tx1"/>
                </a:solidFill>
              </a:rPr>
              <a:t>Parks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4" name="Freccia a sinistra 23"/>
          <p:cNvSpPr/>
          <p:nvPr/>
        </p:nvSpPr>
        <p:spPr>
          <a:xfrm rot="19650196">
            <a:off x="2201952" y="1859944"/>
            <a:ext cx="1596823" cy="15256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00628" y="357166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                </a:t>
            </a:r>
            <a:r>
              <a:rPr lang="it-IT" sz="2400" b="1" dirty="0" smtClean="0">
                <a:solidFill>
                  <a:srgbClr val="FF0000"/>
                </a:solidFill>
              </a:rPr>
              <a:t>ENGLAND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5" name="Immagine 4" descr="England fl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214290"/>
            <a:ext cx="3487391" cy="278608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29190" y="1214422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England </a:t>
            </a:r>
            <a:r>
              <a:rPr lang="it-IT" b="1" dirty="0" err="1" smtClean="0"/>
              <a:t>borders</a:t>
            </a:r>
            <a:r>
              <a:rPr lang="it-IT" b="1" dirty="0" smtClean="0"/>
              <a:t> </a:t>
            </a:r>
            <a:r>
              <a:rPr lang="it-IT" b="1" dirty="0" err="1" smtClean="0"/>
              <a:t>with</a:t>
            </a:r>
            <a:r>
              <a:rPr lang="it-IT" b="1" dirty="0" smtClean="0"/>
              <a:t> Scotland in the North and Wales in the </a:t>
            </a:r>
            <a:r>
              <a:rPr lang="it-IT" b="1" dirty="0" err="1" smtClean="0"/>
              <a:t>South-West</a:t>
            </a:r>
            <a:r>
              <a:rPr lang="it-IT" b="1" dirty="0" smtClean="0"/>
              <a:t>.</a:t>
            </a:r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sp>
        <p:nvSpPr>
          <p:cNvPr id="9" name="Rettangolo 8"/>
          <p:cNvSpPr/>
          <p:nvPr/>
        </p:nvSpPr>
        <p:spPr>
          <a:xfrm>
            <a:off x="4929190" y="2285992"/>
            <a:ext cx="371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The capital city </a:t>
            </a:r>
            <a:r>
              <a:rPr lang="it-IT" b="1" dirty="0" err="1" smtClean="0"/>
              <a:t>of</a:t>
            </a:r>
            <a:r>
              <a:rPr lang="it-IT" b="1" dirty="0" smtClean="0"/>
              <a:t> England </a:t>
            </a:r>
            <a:r>
              <a:rPr lang="it-IT" b="1" dirty="0" err="1" smtClean="0"/>
              <a:t>is</a:t>
            </a:r>
            <a:r>
              <a:rPr lang="it-IT" b="1" dirty="0" smtClean="0"/>
              <a:t> London.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000628" y="3071810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The Head </a:t>
            </a:r>
            <a:r>
              <a:rPr lang="it-IT" b="1" dirty="0" err="1" smtClean="0"/>
              <a:t>of</a:t>
            </a:r>
            <a:r>
              <a:rPr lang="it-IT" b="1" dirty="0" smtClean="0"/>
              <a:t> State </a:t>
            </a:r>
            <a:r>
              <a:rPr lang="it-IT" b="1" dirty="0" err="1" smtClean="0"/>
              <a:t>is</a:t>
            </a:r>
            <a:r>
              <a:rPr lang="it-IT" b="1" dirty="0" smtClean="0"/>
              <a:t> Queen Elizabeth II </a:t>
            </a:r>
            <a:r>
              <a:rPr lang="it-IT" b="1" dirty="0" err="1" smtClean="0"/>
              <a:t>who</a:t>
            </a:r>
            <a:r>
              <a:rPr lang="it-IT" b="1" dirty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also</a:t>
            </a:r>
            <a:r>
              <a:rPr lang="it-IT" b="1" dirty="0" smtClean="0"/>
              <a:t> the Head </a:t>
            </a:r>
            <a:r>
              <a:rPr lang="it-IT" b="1" dirty="0" err="1" smtClean="0"/>
              <a:t>of</a:t>
            </a:r>
            <a:r>
              <a:rPr lang="it-IT" b="1" dirty="0" smtClean="0"/>
              <a:t> the Commonwealth.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0034" y="464344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The </a:t>
            </a:r>
            <a:r>
              <a:rPr lang="it-IT" b="1" dirty="0" err="1" smtClean="0"/>
              <a:t>main</a:t>
            </a:r>
            <a:r>
              <a:rPr lang="it-IT" b="1" dirty="0" smtClean="0"/>
              <a:t> </a:t>
            </a:r>
            <a:r>
              <a:rPr lang="it-IT" b="1" dirty="0" err="1" smtClean="0"/>
              <a:t>river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the </a:t>
            </a:r>
            <a:r>
              <a:rPr lang="it-IT" b="1" dirty="0" err="1" smtClean="0"/>
              <a:t>Thames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00034" y="385762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a </a:t>
            </a:r>
            <a:r>
              <a:rPr lang="it-IT" b="1" dirty="0" err="1" smtClean="0"/>
              <a:t>protestant</a:t>
            </a:r>
            <a:r>
              <a:rPr lang="it-IT" b="1" dirty="0" smtClean="0"/>
              <a:t> </a:t>
            </a:r>
            <a:r>
              <a:rPr lang="it-IT" b="1" dirty="0" err="1" smtClean="0"/>
              <a:t>country</a:t>
            </a:r>
            <a:r>
              <a:rPr lang="it-IT" b="1" dirty="0"/>
              <a:t>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71472" y="542926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One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the </a:t>
            </a:r>
            <a:r>
              <a:rPr lang="it-IT" b="1" dirty="0" err="1" smtClean="0"/>
              <a:t>most</a:t>
            </a:r>
            <a:r>
              <a:rPr lang="it-IT" b="1" dirty="0" smtClean="0"/>
              <a:t> </a:t>
            </a:r>
            <a:r>
              <a:rPr lang="it-IT" b="1" dirty="0" err="1" smtClean="0"/>
              <a:t>famous</a:t>
            </a:r>
            <a:r>
              <a:rPr lang="it-IT" b="1" dirty="0" smtClean="0"/>
              <a:t> </a:t>
            </a:r>
            <a:r>
              <a:rPr lang="it-IT" b="1" dirty="0" err="1" smtClean="0"/>
              <a:t>places</a:t>
            </a:r>
            <a:r>
              <a:rPr lang="it-IT" b="1" dirty="0" smtClean="0"/>
              <a:t> in England </a:t>
            </a:r>
            <a:r>
              <a:rPr lang="it-IT" b="1" dirty="0" err="1" smtClean="0"/>
              <a:t>is</a:t>
            </a:r>
            <a:r>
              <a:rPr lang="it-IT" b="1" dirty="0" smtClean="0"/>
              <a:t> Stonehenge.</a:t>
            </a:r>
            <a:endParaRPr lang="it-IT" b="1" dirty="0"/>
          </a:p>
        </p:txBody>
      </p:sp>
      <p:pic>
        <p:nvPicPr>
          <p:cNvPr id="15" name="Immagine 14" descr="Stonehenge-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143380"/>
            <a:ext cx="3952875" cy="2571744"/>
          </a:xfrm>
          <a:prstGeom prst="rect">
            <a:avLst/>
          </a:prstGeom>
        </p:spPr>
      </p:pic>
    </p:spTree>
  </p:cSld>
  <p:clrMapOvr>
    <a:masterClrMapping/>
  </p:clrMapOvr>
  <p:transition spd="med" advClick="0" advTm="1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00430" y="71435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1C03D3"/>
                </a:solidFill>
              </a:rPr>
              <a:t>SCOTLAND</a:t>
            </a:r>
            <a:endParaRPr lang="it-IT" sz="2400" b="1" dirty="0">
              <a:solidFill>
                <a:srgbClr val="1C03D3"/>
              </a:solidFill>
            </a:endParaRPr>
          </a:p>
        </p:txBody>
      </p:sp>
      <p:pic>
        <p:nvPicPr>
          <p:cNvPr id="4" name="Immagine 3" descr="gb-scot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57166"/>
            <a:ext cx="1604885" cy="107157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4282" y="1571612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Edinburgh </a:t>
            </a:r>
            <a:r>
              <a:rPr lang="it-IT" b="1" dirty="0" err="1" smtClean="0"/>
              <a:t>is</a:t>
            </a:r>
            <a:r>
              <a:rPr lang="it-IT" b="1" dirty="0" smtClean="0"/>
              <a:t> the capital </a:t>
            </a:r>
            <a:r>
              <a:rPr lang="it-IT" b="1" dirty="0" err="1" smtClean="0"/>
              <a:t>of</a:t>
            </a:r>
            <a:r>
              <a:rPr lang="it-IT" b="1" dirty="0" smtClean="0"/>
              <a:t> city,</a:t>
            </a:r>
            <a:r>
              <a:rPr lang="it-IT" b="1" dirty="0" err="1" smtClean="0"/>
              <a:t>but</a:t>
            </a:r>
            <a:r>
              <a:rPr lang="it-IT" b="1" dirty="0" smtClean="0"/>
              <a:t> the </a:t>
            </a:r>
            <a:r>
              <a:rPr lang="it-IT" b="1" dirty="0" err="1" smtClean="0"/>
              <a:t>largest</a:t>
            </a:r>
            <a:r>
              <a:rPr lang="it-IT" b="1" dirty="0" smtClean="0"/>
              <a:t> city </a:t>
            </a:r>
            <a:r>
              <a:rPr lang="it-IT" b="1" dirty="0" err="1" smtClean="0"/>
              <a:t>is</a:t>
            </a:r>
            <a:r>
              <a:rPr lang="it-IT" b="1" dirty="0" smtClean="0"/>
              <a:t> Glasgow.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57950" y="328612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Bagpipes</a:t>
            </a:r>
            <a:r>
              <a:rPr lang="it-IT" b="1" dirty="0" smtClean="0"/>
              <a:t> and </a:t>
            </a:r>
            <a:r>
              <a:rPr lang="it-IT" b="1" dirty="0" err="1" smtClean="0"/>
              <a:t>kilts</a:t>
            </a:r>
            <a:r>
              <a:rPr lang="it-IT" b="1" dirty="0" smtClean="0"/>
              <a:t> are </a:t>
            </a:r>
            <a:r>
              <a:rPr lang="it-IT" b="1" dirty="0" err="1" smtClean="0"/>
              <a:t>typical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Scotland.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2844" y="5143512"/>
            <a:ext cx="2286016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Scotland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famous</a:t>
            </a:r>
            <a:r>
              <a:rPr lang="it-IT" b="1" dirty="0" smtClean="0"/>
              <a:t> </a:t>
            </a:r>
            <a:r>
              <a:rPr lang="it-IT" b="1" dirty="0" err="1" smtClean="0"/>
              <a:t>for</a:t>
            </a:r>
            <a:r>
              <a:rPr lang="it-IT" b="1" dirty="0" smtClean="0"/>
              <a:t> </a:t>
            </a:r>
            <a:r>
              <a:rPr lang="it-IT" b="1" dirty="0" err="1" smtClean="0"/>
              <a:t>medieval</a:t>
            </a:r>
            <a:r>
              <a:rPr lang="it-IT" b="1" dirty="0" smtClean="0"/>
              <a:t> </a:t>
            </a:r>
            <a:r>
              <a:rPr lang="it-IT" b="1" dirty="0" err="1" smtClean="0"/>
              <a:t>castles</a:t>
            </a:r>
            <a:r>
              <a:rPr lang="it-IT" b="1" dirty="0" smtClean="0"/>
              <a:t> and </a:t>
            </a:r>
            <a:r>
              <a:rPr lang="it-IT" b="1" dirty="0" err="1" smtClean="0"/>
              <a:t>Loch</a:t>
            </a:r>
            <a:r>
              <a:rPr lang="it-IT" b="1" dirty="0" smtClean="0"/>
              <a:t> </a:t>
            </a:r>
            <a:r>
              <a:rPr lang="it-IT" b="1" dirty="0" err="1" smtClean="0"/>
              <a:t>Ness</a:t>
            </a:r>
            <a:r>
              <a:rPr lang="it-IT" b="1" dirty="0" smtClean="0"/>
              <a:t> </a:t>
            </a:r>
            <a:r>
              <a:rPr lang="it-IT" b="1" dirty="0" err="1" smtClean="0"/>
              <a:t>lake</a:t>
            </a:r>
            <a:r>
              <a:rPr lang="it-IT" b="1" dirty="0" smtClean="0"/>
              <a:t>.</a:t>
            </a:r>
            <a:endParaRPr lang="it-IT" b="1" dirty="0"/>
          </a:p>
        </p:txBody>
      </p:sp>
      <p:pic>
        <p:nvPicPr>
          <p:cNvPr id="9" name="Immagine 8" descr="429979823_570aa3a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357430"/>
            <a:ext cx="3818586" cy="2543178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29190" y="214290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8000"/>
                </a:solidFill>
              </a:rPr>
              <a:t>WALES</a:t>
            </a:r>
            <a:endParaRPr lang="it-IT" sz="2400" b="1" dirty="0">
              <a:solidFill>
                <a:srgbClr val="008000"/>
              </a:solidFill>
            </a:endParaRPr>
          </a:p>
        </p:txBody>
      </p:sp>
      <p:pic>
        <p:nvPicPr>
          <p:cNvPr id="4" name="Immagine 3" descr="Animated-Flag-Wa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86214" cy="2457455"/>
          </a:xfrm>
          <a:prstGeom prst="rect">
            <a:avLst/>
          </a:prstGeom>
        </p:spPr>
      </p:pic>
      <p:pic>
        <p:nvPicPr>
          <p:cNvPr id="5" name="Immagine 4" descr="6a011570aa8d5b970b014e88a45cb3970d-800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2506" y="4000504"/>
            <a:ext cx="2151494" cy="285749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86182" y="164305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Cardiff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its</a:t>
            </a:r>
            <a:r>
              <a:rPr lang="it-IT" b="1" dirty="0" smtClean="0"/>
              <a:t> capital city.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43174" y="321468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The </a:t>
            </a:r>
            <a:r>
              <a:rPr lang="it-IT" b="1" dirty="0" err="1" smtClean="0"/>
              <a:t>largest</a:t>
            </a:r>
            <a:r>
              <a:rPr lang="it-IT" b="1" dirty="0" smtClean="0"/>
              <a:t> </a:t>
            </a:r>
            <a:r>
              <a:rPr lang="it-IT" b="1" dirty="0" err="1" smtClean="0"/>
              <a:t>religion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Christianity</a:t>
            </a:r>
            <a:r>
              <a:rPr lang="it-IT" b="1" dirty="0" smtClean="0"/>
              <a:t>. Saint David </a:t>
            </a:r>
            <a:r>
              <a:rPr lang="it-IT" b="1" dirty="0" err="1" smtClean="0"/>
              <a:t>is</a:t>
            </a:r>
            <a:r>
              <a:rPr lang="it-IT" b="1" dirty="0" smtClean="0"/>
              <a:t> the </a:t>
            </a:r>
            <a:r>
              <a:rPr lang="it-IT" b="1" dirty="0" err="1" smtClean="0"/>
              <a:t>patron</a:t>
            </a:r>
            <a:r>
              <a:rPr lang="it-IT" b="1" dirty="0" smtClean="0"/>
              <a:t> </a:t>
            </a:r>
            <a:r>
              <a:rPr lang="it-IT" b="1" dirty="0" err="1" smtClean="0"/>
              <a:t>saint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Wales.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86182" y="235743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Wales’s </a:t>
            </a:r>
            <a:r>
              <a:rPr lang="it-IT" b="1" dirty="0" err="1" smtClean="0"/>
              <a:t>main</a:t>
            </a:r>
            <a:r>
              <a:rPr lang="it-IT" b="1" dirty="0" smtClean="0"/>
              <a:t> </a:t>
            </a:r>
            <a:r>
              <a:rPr lang="it-IT" b="1" dirty="0" err="1" smtClean="0"/>
              <a:t>languages</a:t>
            </a:r>
            <a:r>
              <a:rPr lang="it-IT" b="1" dirty="0" smtClean="0"/>
              <a:t> are Welsh and English.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14744" y="785794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Wales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situated</a:t>
            </a:r>
            <a:r>
              <a:rPr lang="it-IT" b="1" dirty="0" smtClean="0"/>
              <a:t> in the </a:t>
            </a:r>
            <a:r>
              <a:rPr lang="it-IT" b="1" dirty="0" err="1" smtClean="0"/>
              <a:t>South-West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the UK  and </a:t>
            </a:r>
            <a:r>
              <a:rPr lang="it-IT" b="1" dirty="0" err="1" smtClean="0"/>
              <a:t>bordes</a:t>
            </a:r>
            <a:r>
              <a:rPr lang="it-IT" b="1" dirty="0" smtClean="0"/>
              <a:t> </a:t>
            </a:r>
            <a:r>
              <a:rPr lang="it-IT" b="1" dirty="0" err="1" smtClean="0"/>
              <a:t>only</a:t>
            </a:r>
            <a:r>
              <a:rPr lang="it-IT" b="1" dirty="0" smtClean="0"/>
              <a:t> </a:t>
            </a:r>
            <a:r>
              <a:rPr lang="it-IT" b="1" dirty="0" err="1" smtClean="0"/>
              <a:t>with</a:t>
            </a:r>
            <a:r>
              <a:rPr lang="it-IT" b="1" dirty="0" smtClean="0"/>
              <a:t> England.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85720" y="648866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Love </a:t>
            </a:r>
            <a:r>
              <a:rPr lang="it-IT" b="1" dirty="0" err="1" smtClean="0"/>
              <a:t>spoons</a:t>
            </a:r>
            <a:r>
              <a:rPr lang="it-IT" b="1" dirty="0" smtClean="0"/>
              <a:t> are the </a:t>
            </a:r>
            <a:r>
              <a:rPr lang="it-IT" b="1" dirty="0" err="1" smtClean="0"/>
              <a:t>main</a:t>
            </a:r>
            <a:r>
              <a:rPr lang="it-IT" b="1" dirty="0" smtClean="0"/>
              <a:t> </a:t>
            </a:r>
            <a:r>
              <a:rPr lang="it-IT" b="1" dirty="0" err="1" smtClean="0"/>
              <a:t>symbol</a:t>
            </a:r>
            <a:r>
              <a:rPr lang="it-IT" b="1" dirty="0" smtClean="0"/>
              <a:t> in Wales.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14282" y="407194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The </a:t>
            </a:r>
            <a:r>
              <a:rPr lang="it-IT" b="1" dirty="0" err="1" smtClean="0"/>
              <a:t>national</a:t>
            </a:r>
            <a:r>
              <a:rPr lang="it-IT" b="1" dirty="0" smtClean="0"/>
              <a:t> </a:t>
            </a:r>
            <a:r>
              <a:rPr lang="it-IT" b="1" dirty="0" err="1" smtClean="0"/>
              <a:t>flag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Wales </a:t>
            </a:r>
            <a:r>
              <a:rPr lang="it-IT" b="1" dirty="0" err="1" smtClean="0"/>
              <a:t>is</a:t>
            </a:r>
            <a:r>
              <a:rPr lang="it-IT" b="1" dirty="0" smtClean="0"/>
              <a:t> the </a:t>
            </a:r>
            <a:r>
              <a:rPr lang="it-IT" b="1" dirty="0" err="1" smtClean="0"/>
              <a:t>red</a:t>
            </a:r>
            <a:r>
              <a:rPr lang="it-IT" b="1" dirty="0" smtClean="0"/>
              <a:t> dragon. The dragon </a:t>
            </a:r>
            <a:r>
              <a:rPr lang="it-IT" b="1" dirty="0" err="1" smtClean="0"/>
              <a:t>is</a:t>
            </a:r>
            <a:r>
              <a:rPr lang="it-IT" b="1" dirty="0" smtClean="0"/>
              <a:t> a </a:t>
            </a:r>
            <a:r>
              <a:rPr lang="it-IT" b="1" dirty="0" err="1" smtClean="0"/>
              <a:t>very</a:t>
            </a:r>
            <a:r>
              <a:rPr lang="it-IT" b="1" dirty="0" smtClean="0"/>
              <a:t> </a:t>
            </a:r>
            <a:r>
              <a:rPr lang="it-IT" b="1" dirty="0" err="1" smtClean="0"/>
              <a:t>old</a:t>
            </a:r>
            <a:r>
              <a:rPr lang="it-IT" b="1" dirty="0" smtClean="0"/>
              <a:t> Welsh </a:t>
            </a:r>
            <a:r>
              <a:rPr lang="it-IT" b="1" dirty="0" err="1" smtClean="0"/>
              <a:t>symbol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85720" y="492919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 the </a:t>
            </a:r>
            <a:r>
              <a:rPr lang="it-IT" b="1" dirty="0" err="1" smtClean="0"/>
              <a:t>millennium</a:t>
            </a:r>
            <a:r>
              <a:rPr lang="it-IT" b="1" dirty="0" smtClean="0"/>
              <a:t> </a:t>
            </a:r>
            <a:r>
              <a:rPr lang="it-IT" b="1" dirty="0" err="1" smtClean="0"/>
              <a:t>Stadium</a:t>
            </a:r>
            <a:r>
              <a:rPr lang="it-IT" b="1" dirty="0" smtClean="0"/>
              <a:t> in Cardiff  </a:t>
            </a:r>
            <a:r>
              <a:rPr lang="it-IT" b="1" dirty="0" err="1" smtClean="0"/>
              <a:t>there</a:t>
            </a:r>
            <a:r>
              <a:rPr lang="it-IT" b="1" dirty="0" smtClean="0"/>
              <a:t> are rugby </a:t>
            </a:r>
            <a:r>
              <a:rPr lang="it-IT" b="1" dirty="0" err="1" smtClean="0"/>
              <a:t>matches</a:t>
            </a:r>
            <a:r>
              <a:rPr lang="it-IT" b="1" dirty="0" smtClean="0"/>
              <a:t> and </a:t>
            </a:r>
            <a:r>
              <a:rPr lang="it-IT" b="1" dirty="0" err="1" smtClean="0"/>
              <a:t>concerts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85720" y="585789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The </a:t>
            </a:r>
            <a:r>
              <a:rPr lang="it-IT" b="1" dirty="0" err="1" smtClean="0"/>
              <a:t>smallest</a:t>
            </a:r>
            <a:r>
              <a:rPr lang="it-IT" b="1" dirty="0" smtClean="0"/>
              <a:t> house in </a:t>
            </a:r>
            <a:r>
              <a:rPr lang="it-IT" b="1" dirty="0" err="1" smtClean="0"/>
              <a:t>Britain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in </a:t>
            </a:r>
            <a:r>
              <a:rPr lang="it-IT" b="1" dirty="0" err="1" smtClean="0"/>
              <a:t>Conwy</a:t>
            </a:r>
            <a:r>
              <a:rPr lang="it-IT" b="1" dirty="0" smtClean="0"/>
              <a:t>.</a:t>
            </a:r>
            <a:endParaRPr lang="it-IT" b="1" dirty="0"/>
          </a:p>
        </p:txBody>
      </p:sp>
    </p:spTree>
  </p:cSld>
  <p:clrMapOvr>
    <a:masterClrMapping/>
  </p:clrMapOvr>
  <p:transition spd="med" advClick="0" advTm="1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19765689">
            <a:off x="1559124" y="462771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NORTHERN</a:t>
            </a:r>
            <a:endParaRPr lang="it-IT" sz="2400" b="1" dirty="0">
              <a:solidFill>
                <a:srgbClr val="C00000"/>
              </a:solidFill>
            </a:endParaRPr>
          </a:p>
        </p:txBody>
      </p:sp>
      <p:pic>
        <p:nvPicPr>
          <p:cNvPr id="4" name="Immagine 3" descr="northern-ireland-flag-9-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928670"/>
            <a:ext cx="2786081" cy="171451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rot="2333563">
            <a:off x="5138343" y="1064345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IRELAND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596" y="3000372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Belfast </a:t>
            </a:r>
            <a:r>
              <a:rPr lang="it-IT" b="1" dirty="0" err="1" smtClean="0"/>
              <a:t>is</a:t>
            </a:r>
            <a:endParaRPr lang="it-IT" b="1" dirty="0" smtClean="0"/>
          </a:p>
          <a:p>
            <a:r>
              <a:rPr lang="it-IT" b="1" dirty="0" err="1" smtClean="0"/>
              <a:t>Northern</a:t>
            </a:r>
            <a:r>
              <a:rPr lang="it-IT" b="1" dirty="0" smtClean="0"/>
              <a:t> </a:t>
            </a:r>
            <a:r>
              <a:rPr lang="it-IT" b="1" dirty="0" err="1" smtClean="0"/>
              <a:t>Ireland</a:t>
            </a:r>
            <a:endParaRPr lang="it-IT" b="1" dirty="0" smtClean="0"/>
          </a:p>
          <a:p>
            <a:r>
              <a:rPr lang="it-IT" b="1" dirty="0" smtClean="0"/>
              <a:t>Capital and</a:t>
            </a:r>
          </a:p>
          <a:p>
            <a:r>
              <a:rPr lang="it-IT" b="1" dirty="0" err="1" smtClean="0"/>
              <a:t>Largest</a:t>
            </a:r>
            <a:r>
              <a:rPr lang="it-IT" b="1" dirty="0" smtClean="0"/>
              <a:t> city.</a:t>
            </a:r>
          </a:p>
          <a:p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572232" y="514351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Saint Patrick </a:t>
            </a:r>
            <a:r>
              <a:rPr lang="it-IT" b="1" dirty="0" err="1" smtClean="0"/>
              <a:t>is</a:t>
            </a:r>
            <a:r>
              <a:rPr lang="it-IT" b="1" dirty="0" smtClean="0"/>
              <a:t> the </a:t>
            </a:r>
            <a:r>
              <a:rPr lang="it-IT" b="1" dirty="0" err="1" smtClean="0"/>
              <a:t>Patron</a:t>
            </a:r>
            <a:r>
              <a:rPr lang="it-IT" b="1" dirty="0" smtClean="0"/>
              <a:t> Saint.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14414" y="5286388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part </a:t>
            </a:r>
            <a:r>
              <a:rPr lang="it-IT" b="1" dirty="0" err="1" smtClean="0"/>
              <a:t>of</a:t>
            </a:r>
            <a:r>
              <a:rPr lang="it-IT" b="1" dirty="0" smtClean="0"/>
              <a:t> the UK, </a:t>
            </a:r>
            <a:r>
              <a:rPr lang="it-IT" b="1" dirty="0" err="1" smtClean="0"/>
              <a:t>but</a:t>
            </a:r>
            <a:r>
              <a:rPr lang="it-IT" b="1" dirty="0" smtClean="0"/>
              <a:t> </a:t>
            </a:r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isn</a:t>
            </a:r>
            <a:r>
              <a:rPr lang="it-IT" b="1" dirty="0" smtClean="0"/>
              <a:t>’t </a:t>
            </a:r>
            <a:r>
              <a:rPr lang="it-IT" b="1" dirty="0" err="1" smtClean="0"/>
              <a:t>situated</a:t>
            </a:r>
            <a:r>
              <a:rPr lang="it-IT" b="1" dirty="0" smtClean="0"/>
              <a:t> on the </a:t>
            </a:r>
            <a:r>
              <a:rPr lang="it-IT" b="1" dirty="0" err="1" smtClean="0"/>
              <a:t>Ireland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Great </a:t>
            </a:r>
            <a:r>
              <a:rPr lang="it-IT" b="1" dirty="0" err="1" smtClean="0"/>
              <a:t>Britain</a:t>
            </a:r>
            <a:r>
              <a:rPr lang="it-IT" b="1" dirty="0"/>
              <a:t>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571868" y="3143248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It</a:t>
            </a:r>
            <a:r>
              <a:rPr lang="it-IT" b="1" dirty="0" smtClean="0"/>
              <a:t> </a:t>
            </a:r>
            <a:r>
              <a:rPr lang="it-IT" b="1" dirty="0" err="1" smtClean="0"/>
              <a:t>borders</a:t>
            </a:r>
            <a:r>
              <a:rPr lang="it-IT" b="1" dirty="0" smtClean="0"/>
              <a:t> </a:t>
            </a:r>
            <a:r>
              <a:rPr lang="it-IT" b="1" dirty="0" err="1" smtClean="0"/>
              <a:t>only</a:t>
            </a:r>
            <a:r>
              <a:rPr lang="it-IT" b="1" dirty="0" smtClean="0"/>
              <a:t> </a:t>
            </a:r>
            <a:r>
              <a:rPr lang="it-IT" b="1" dirty="0" err="1" smtClean="0"/>
              <a:t>with</a:t>
            </a:r>
            <a:r>
              <a:rPr lang="it-IT" b="1" dirty="0" smtClean="0"/>
              <a:t> the Republic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Ireland</a:t>
            </a:r>
            <a:r>
              <a:rPr lang="it-IT" b="1" dirty="0" smtClean="0"/>
              <a:t> </a:t>
            </a:r>
            <a:r>
              <a:rPr lang="it-IT" b="1" dirty="0" err="1" smtClean="0"/>
              <a:t>which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an</a:t>
            </a:r>
            <a:r>
              <a:rPr lang="it-IT" b="1" dirty="0" smtClean="0"/>
              <a:t> </a:t>
            </a:r>
            <a:r>
              <a:rPr lang="it-IT" b="1" dirty="0" err="1" smtClean="0"/>
              <a:t>independent</a:t>
            </a:r>
            <a:r>
              <a:rPr lang="it-IT" b="1" dirty="0" smtClean="0"/>
              <a:t> </a:t>
            </a:r>
            <a:r>
              <a:rPr lang="it-IT" b="1" dirty="0" err="1" smtClean="0"/>
              <a:t>country</a:t>
            </a:r>
            <a:r>
              <a:rPr lang="it-IT" b="1" dirty="0" smtClean="0"/>
              <a:t> and </a:t>
            </a:r>
            <a:r>
              <a:rPr lang="it-IT" b="1" dirty="0" err="1" smtClean="0"/>
              <a:t>isn</a:t>
            </a:r>
            <a:r>
              <a:rPr lang="it-IT" b="1" dirty="0" smtClean="0"/>
              <a:t>’t part </a:t>
            </a:r>
            <a:r>
              <a:rPr lang="it-IT" b="1" dirty="0" err="1" smtClean="0"/>
              <a:t>of</a:t>
            </a:r>
            <a:r>
              <a:rPr lang="it-IT" b="1" dirty="0" smtClean="0"/>
              <a:t> the UK.</a:t>
            </a:r>
            <a:endParaRPr lang="it-IT" b="1" dirty="0"/>
          </a:p>
        </p:txBody>
      </p:sp>
    </p:spTree>
  </p:cSld>
  <p:clrMapOvr>
    <a:masterClrMapping/>
  </p:clrMapOvr>
  <p:transition spd="med" advClick="0" advTm="1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131840" y="2276872"/>
            <a:ext cx="2880320" cy="136815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563888" y="256490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UNITED KINGDOM</a:t>
            </a:r>
          </a:p>
          <a:p>
            <a:r>
              <a:rPr lang="it-IT" b="1" dirty="0" smtClean="0"/>
              <a:t>                OF</a:t>
            </a:r>
          </a:p>
          <a:p>
            <a:r>
              <a:rPr lang="it-IT" b="1" dirty="0" smtClean="0"/>
              <a:t>     GREAT BRITAIN</a:t>
            </a:r>
          </a:p>
        </p:txBody>
      </p:sp>
      <p:sp>
        <p:nvSpPr>
          <p:cNvPr id="4" name="Freccia a destra 3"/>
          <p:cNvSpPr/>
          <p:nvPr/>
        </p:nvSpPr>
        <p:spPr>
          <a:xfrm rot="18294975">
            <a:off x="4841680" y="1705775"/>
            <a:ext cx="1180399" cy="2195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43608" y="908720"/>
            <a:ext cx="15121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9087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Monarch</a:t>
            </a:r>
            <a:r>
              <a:rPr lang="it-IT" b="1" dirty="0" smtClean="0"/>
              <a:t> </a:t>
            </a:r>
          </a:p>
          <a:p>
            <a:r>
              <a:rPr lang="it-IT" b="1" dirty="0" smtClean="0"/>
              <a:t>State</a:t>
            </a:r>
          </a:p>
        </p:txBody>
      </p:sp>
      <p:sp>
        <p:nvSpPr>
          <p:cNvPr id="7" name="Freccia a destra 6"/>
          <p:cNvSpPr/>
          <p:nvPr/>
        </p:nvSpPr>
        <p:spPr>
          <a:xfrm flipV="1">
            <a:off x="6016819" y="2780927"/>
            <a:ext cx="859437" cy="21602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796136" y="620688"/>
            <a:ext cx="16561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796136" y="6926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North-West</a:t>
            </a:r>
            <a:endParaRPr lang="it-IT" b="1" dirty="0" smtClean="0"/>
          </a:p>
          <a:p>
            <a:r>
              <a:rPr lang="it-IT" b="1" dirty="0" err="1" smtClean="0"/>
              <a:t>Europe</a:t>
            </a:r>
            <a:endParaRPr lang="it-IT" b="1" dirty="0"/>
          </a:p>
        </p:txBody>
      </p:sp>
      <p:sp>
        <p:nvSpPr>
          <p:cNvPr id="10" name="Freccia a destra 9"/>
          <p:cNvSpPr/>
          <p:nvPr/>
        </p:nvSpPr>
        <p:spPr>
          <a:xfrm rot="13462759">
            <a:off x="2378437" y="1958033"/>
            <a:ext cx="1228987" cy="20008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911752" y="2492896"/>
            <a:ext cx="223224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983760" y="242088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_Atlantic</a:t>
            </a:r>
            <a:r>
              <a:rPr lang="it-IT" b="1" dirty="0" smtClean="0"/>
              <a:t>  </a:t>
            </a:r>
            <a:r>
              <a:rPr lang="it-IT" b="1" dirty="0" err="1" smtClean="0"/>
              <a:t>Ocean</a:t>
            </a:r>
            <a:endParaRPr lang="it-IT" b="1" dirty="0" smtClean="0"/>
          </a:p>
          <a:p>
            <a:r>
              <a:rPr lang="it-IT" b="1" dirty="0" smtClean="0"/>
              <a:t>_North-Sea</a:t>
            </a:r>
          </a:p>
          <a:p>
            <a:r>
              <a:rPr lang="it-IT" b="1" dirty="0" smtClean="0"/>
              <a:t>_English-Channel</a:t>
            </a:r>
          </a:p>
          <a:p>
            <a:r>
              <a:rPr lang="it-IT" b="1" dirty="0" err="1" smtClean="0"/>
              <a:t>_Channel</a:t>
            </a:r>
            <a:r>
              <a:rPr lang="it-IT" b="1" dirty="0" smtClean="0"/>
              <a:t> Tunnel</a:t>
            </a:r>
            <a:endParaRPr lang="it-IT" b="1" dirty="0"/>
          </a:p>
        </p:txBody>
      </p:sp>
      <p:sp>
        <p:nvSpPr>
          <p:cNvPr id="14" name="Freccia a destra 13"/>
          <p:cNvSpPr/>
          <p:nvPr/>
        </p:nvSpPr>
        <p:spPr>
          <a:xfrm rot="8563125" flipV="1">
            <a:off x="2096502" y="3840763"/>
            <a:ext cx="1677699" cy="23827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259632" y="4509120"/>
            <a:ext cx="144016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259632" y="45811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Union</a:t>
            </a:r>
            <a:r>
              <a:rPr lang="it-IT" b="1" dirty="0" smtClean="0"/>
              <a:t> </a:t>
            </a:r>
            <a:r>
              <a:rPr lang="it-IT" b="1" dirty="0" err="1" smtClean="0"/>
              <a:t>Flag</a:t>
            </a:r>
            <a:endParaRPr lang="it-IT" b="1" dirty="0"/>
          </a:p>
        </p:txBody>
      </p:sp>
      <p:sp>
        <p:nvSpPr>
          <p:cNvPr id="21" name="Freccia a destra 20"/>
          <p:cNvSpPr/>
          <p:nvPr/>
        </p:nvSpPr>
        <p:spPr>
          <a:xfrm rot="5400000" flipV="1">
            <a:off x="1560810" y="5458368"/>
            <a:ext cx="936104" cy="18973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 rot="2953331">
            <a:off x="2509331" y="5414663"/>
            <a:ext cx="1134826" cy="16250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 rot="7303451" flipV="1">
            <a:off x="624942" y="5420117"/>
            <a:ext cx="894174" cy="19130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275856" y="5949280"/>
            <a:ext cx="12241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1547664" y="6021288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142844" y="5929330"/>
            <a:ext cx="100013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142844" y="600076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England</a:t>
            </a:r>
            <a:endParaRPr lang="it-IT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1619672" y="60932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Scotland</a:t>
            </a:r>
            <a:endParaRPr lang="it-IT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275856" y="587727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Northern</a:t>
            </a:r>
            <a:r>
              <a:rPr lang="it-IT" b="1" dirty="0" smtClean="0"/>
              <a:t> </a:t>
            </a:r>
          </a:p>
          <a:p>
            <a:r>
              <a:rPr lang="it-IT" b="1" dirty="0" err="1" smtClean="0"/>
              <a:t>Ireland</a:t>
            </a:r>
            <a:endParaRPr lang="it-IT" b="1" dirty="0"/>
          </a:p>
        </p:txBody>
      </p:sp>
      <p:sp>
        <p:nvSpPr>
          <p:cNvPr id="30" name="Freccia a destra 29"/>
          <p:cNvSpPr/>
          <p:nvPr/>
        </p:nvSpPr>
        <p:spPr>
          <a:xfrm rot="2708043">
            <a:off x="4981509" y="4049033"/>
            <a:ext cx="1629590" cy="20009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5868144" y="4869160"/>
            <a:ext cx="2448272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5868144" y="479715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Composed</a:t>
            </a:r>
            <a:r>
              <a:rPr lang="it-IT" b="1" dirty="0" smtClean="0"/>
              <a:t>  </a:t>
            </a:r>
            <a:r>
              <a:rPr lang="it-IT" b="1" dirty="0" err="1" smtClean="0"/>
              <a:t>of</a:t>
            </a:r>
            <a:r>
              <a:rPr lang="it-IT" b="1" dirty="0" smtClean="0"/>
              <a:t>:</a:t>
            </a:r>
          </a:p>
          <a:p>
            <a:r>
              <a:rPr lang="it-IT" b="1" dirty="0" err="1" smtClean="0"/>
              <a:t>-England</a:t>
            </a:r>
            <a:endParaRPr lang="it-IT" b="1" dirty="0" smtClean="0"/>
          </a:p>
          <a:p>
            <a:r>
              <a:rPr lang="it-IT" b="1" dirty="0" err="1" smtClean="0"/>
              <a:t>-Scotland</a:t>
            </a:r>
            <a:endParaRPr lang="it-IT" b="1" dirty="0" smtClean="0"/>
          </a:p>
          <a:p>
            <a:r>
              <a:rPr lang="it-IT" b="1" dirty="0" err="1" smtClean="0"/>
              <a:t>-Wales</a:t>
            </a:r>
            <a:r>
              <a:rPr lang="it-IT" b="1" dirty="0" smtClean="0"/>
              <a:t> </a:t>
            </a:r>
          </a:p>
          <a:p>
            <a:r>
              <a:rPr lang="it-IT" b="1" dirty="0" err="1" smtClean="0"/>
              <a:t>-Northern</a:t>
            </a:r>
            <a:r>
              <a:rPr lang="it-IT" b="1" dirty="0" smtClean="0"/>
              <a:t> </a:t>
            </a:r>
            <a:r>
              <a:rPr lang="it-IT" b="1" dirty="0" err="1" smtClean="0"/>
              <a:t>Ireland</a:t>
            </a:r>
            <a:endParaRPr lang="it-IT" b="1" dirty="0" smtClean="0"/>
          </a:p>
        </p:txBody>
      </p:sp>
      <p:sp>
        <p:nvSpPr>
          <p:cNvPr id="33" name="CasellaDiTesto 32"/>
          <p:cNvSpPr txBox="1"/>
          <p:nvPr/>
        </p:nvSpPr>
        <p:spPr>
          <a:xfrm>
            <a:off x="142844" y="21429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CONCEPTUAL  MAPS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4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4348" y="1142984"/>
            <a:ext cx="114300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3357554" y="1357298"/>
            <a:ext cx="1643074" cy="8572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571868" y="16430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ENGLAND</a:t>
            </a:r>
            <a:endParaRPr lang="it-IT" b="1" dirty="0"/>
          </a:p>
        </p:txBody>
      </p:sp>
      <p:sp>
        <p:nvSpPr>
          <p:cNvPr id="8" name="Freccia a destra 7"/>
          <p:cNvSpPr/>
          <p:nvPr/>
        </p:nvSpPr>
        <p:spPr>
          <a:xfrm rot="11417009">
            <a:off x="1930271" y="1552900"/>
            <a:ext cx="1403914" cy="1428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14348" y="11429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London</a:t>
            </a:r>
            <a:endParaRPr lang="it-IT" b="1" dirty="0"/>
          </a:p>
        </p:txBody>
      </p:sp>
      <p:sp>
        <p:nvSpPr>
          <p:cNvPr id="11" name="Freccia a destra 10"/>
          <p:cNvSpPr/>
          <p:nvPr/>
        </p:nvSpPr>
        <p:spPr>
          <a:xfrm rot="7856161">
            <a:off x="2224594" y="2553230"/>
            <a:ext cx="1537458" cy="16091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142976" y="3286124"/>
            <a:ext cx="192882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142976" y="328612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_Scotland</a:t>
            </a:r>
            <a:r>
              <a:rPr lang="it-IT" b="1" dirty="0" smtClean="0"/>
              <a:t> North</a:t>
            </a:r>
          </a:p>
          <a:p>
            <a:r>
              <a:rPr lang="it-IT" b="1" dirty="0" err="1" smtClean="0"/>
              <a:t>_Wels</a:t>
            </a:r>
            <a:r>
              <a:rPr lang="it-IT" b="1" dirty="0" smtClean="0"/>
              <a:t> </a:t>
            </a:r>
            <a:r>
              <a:rPr lang="it-IT" b="1" dirty="0" err="1" smtClean="0"/>
              <a:t>South-West</a:t>
            </a:r>
            <a:endParaRPr lang="it-IT" b="1" dirty="0"/>
          </a:p>
        </p:txBody>
      </p:sp>
      <p:sp>
        <p:nvSpPr>
          <p:cNvPr id="14" name="Freccia in giù 13"/>
          <p:cNvSpPr/>
          <p:nvPr/>
        </p:nvSpPr>
        <p:spPr>
          <a:xfrm>
            <a:off x="4071934" y="2285992"/>
            <a:ext cx="142876" cy="235745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357554" y="4714884"/>
            <a:ext cx="142876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Queen </a:t>
            </a:r>
          </a:p>
          <a:p>
            <a:r>
              <a:rPr lang="it-IT" b="1" dirty="0" err="1" smtClean="0">
                <a:solidFill>
                  <a:schemeClr val="tx1"/>
                </a:solidFill>
              </a:rPr>
              <a:t>Elizabhet</a:t>
            </a:r>
            <a:r>
              <a:rPr lang="it-IT" b="1" dirty="0" smtClean="0">
                <a:solidFill>
                  <a:schemeClr val="tx1"/>
                </a:solidFill>
              </a:rPr>
              <a:t> II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 rot="3275259">
            <a:off x="4390987" y="2593217"/>
            <a:ext cx="1192964" cy="17136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715140" y="2786058"/>
            <a:ext cx="107157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solidFill>
                  <a:schemeClr val="tx1"/>
                </a:solidFill>
              </a:rPr>
              <a:t>Thames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857752" y="3214686"/>
            <a:ext cx="121444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solidFill>
                  <a:schemeClr val="tx1"/>
                </a:solidFill>
              </a:rPr>
              <a:t>Protestant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Country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572264" y="857232"/>
            <a:ext cx="164307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Stonehenge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0" name="Freccia a destra 19"/>
          <p:cNvSpPr/>
          <p:nvPr/>
        </p:nvSpPr>
        <p:spPr>
          <a:xfrm rot="20812528">
            <a:off x="4924512" y="1328647"/>
            <a:ext cx="1652430" cy="14888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 rot="1833387">
            <a:off x="4917561" y="2311353"/>
            <a:ext cx="1833543" cy="17406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 advTm="12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571868" y="2214554"/>
            <a:ext cx="1714512" cy="8572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SCOTLAND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Freccia a destra 2"/>
          <p:cNvSpPr/>
          <p:nvPr/>
        </p:nvSpPr>
        <p:spPr>
          <a:xfrm rot="2364566">
            <a:off x="4980822" y="3272711"/>
            <a:ext cx="1333264" cy="16558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/>
          <p:cNvSpPr/>
          <p:nvPr/>
        </p:nvSpPr>
        <p:spPr>
          <a:xfrm rot="19826120">
            <a:off x="5033224" y="1902332"/>
            <a:ext cx="1384831" cy="16777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 rot="12731674">
            <a:off x="2142534" y="1848813"/>
            <a:ext cx="1635034" cy="20152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rot="8978035">
            <a:off x="2124429" y="3190879"/>
            <a:ext cx="1653287" cy="1904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429388" y="1285860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solidFill>
                  <a:schemeClr val="tx1"/>
                </a:solidFill>
              </a:rPr>
              <a:t>Edinbourgh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143636" y="3857628"/>
            <a:ext cx="114300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Glasgow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85786" y="357166"/>
            <a:ext cx="142876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000100" y="3786190"/>
            <a:ext cx="128588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71538" y="3857628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Bagpipes</a:t>
            </a:r>
            <a:r>
              <a:rPr lang="it-IT" b="1" dirty="0" smtClean="0"/>
              <a:t> and </a:t>
            </a:r>
            <a:r>
              <a:rPr lang="it-IT" b="1" dirty="0" err="1" smtClean="0"/>
              <a:t>Kilts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57224" y="428604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-Medieval</a:t>
            </a:r>
            <a:r>
              <a:rPr lang="it-IT" b="1" dirty="0" smtClean="0"/>
              <a:t> </a:t>
            </a:r>
            <a:r>
              <a:rPr lang="it-IT" b="1" dirty="0" err="1" smtClean="0"/>
              <a:t>Castle</a:t>
            </a:r>
            <a:endParaRPr lang="it-IT" b="1" dirty="0" smtClean="0"/>
          </a:p>
          <a:p>
            <a:r>
              <a:rPr lang="it-IT" b="1" dirty="0" err="1" smtClean="0"/>
              <a:t>-Lockness</a:t>
            </a:r>
            <a:endParaRPr lang="it-IT" b="1" dirty="0" smtClean="0"/>
          </a:p>
          <a:p>
            <a:r>
              <a:rPr lang="it-IT" b="1" dirty="0" smtClean="0"/>
              <a:t>Lake</a:t>
            </a:r>
            <a:endParaRPr lang="it-IT" b="1" dirty="0"/>
          </a:p>
        </p:txBody>
      </p:sp>
    </p:spTree>
  </p:cSld>
  <p:clrMapOvr>
    <a:masterClrMapping/>
  </p:clrMapOvr>
  <p:transition spd="slow" advClick="0" advTm="11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/>
        </p:nvSpPr>
        <p:spPr>
          <a:xfrm>
            <a:off x="3357554" y="2285992"/>
            <a:ext cx="1714512" cy="78581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786182" y="250030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WALES</a:t>
            </a:r>
            <a:endParaRPr lang="it-IT" b="1" dirty="0"/>
          </a:p>
        </p:txBody>
      </p:sp>
      <p:sp>
        <p:nvSpPr>
          <p:cNvPr id="4" name="Freccia a destra 3"/>
          <p:cNvSpPr/>
          <p:nvPr/>
        </p:nvSpPr>
        <p:spPr>
          <a:xfrm rot="19360006">
            <a:off x="4737612" y="1949112"/>
            <a:ext cx="1067900" cy="17329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786446" y="1285860"/>
            <a:ext cx="150019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solidFill>
                  <a:schemeClr val="tx1"/>
                </a:solidFill>
              </a:rPr>
              <a:t>South-West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5143504" y="2643182"/>
            <a:ext cx="1357322" cy="1428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572264" y="2500306"/>
            <a:ext cx="107157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England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 rot="1769211">
            <a:off x="4876446" y="3182295"/>
            <a:ext cx="1357322" cy="1428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215074" y="3357562"/>
            <a:ext cx="121444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Cardiff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 rot="2389195">
            <a:off x="4346677" y="3625341"/>
            <a:ext cx="2016647" cy="17882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929190" y="5143512"/>
            <a:ext cx="150019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solidFill>
                  <a:schemeClr val="tx1"/>
                </a:solidFill>
              </a:rPr>
              <a:t>Christianity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2" name="Freccia a destra 11"/>
          <p:cNvSpPr/>
          <p:nvPr/>
        </p:nvSpPr>
        <p:spPr>
          <a:xfrm rot="3823129" flipV="1">
            <a:off x="3750096" y="3982157"/>
            <a:ext cx="2142189" cy="17957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428992" y="5572140"/>
            <a:ext cx="121444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solidFill>
                  <a:schemeClr val="tx1"/>
                </a:solidFill>
              </a:rPr>
              <a:t>St.David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4000496" y="3071810"/>
            <a:ext cx="142876" cy="235745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215074" y="4214818"/>
            <a:ext cx="142876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Welsh and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English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 rot="7759693">
            <a:off x="1245416" y="5248399"/>
            <a:ext cx="1079815" cy="14741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Freccia a sinistra 16"/>
          <p:cNvSpPr/>
          <p:nvPr/>
        </p:nvSpPr>
        <p:spPr>
          <a:xfrm rot="18386163">
            <a:off x="2538632" y="3596411"/>
            <a:ext cx="1571681" cy="178223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2071670" y="4357694"/>
            <a:ext cx="135732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Red Dragon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57158" y="5786454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solidFill>
                  <a:schemeClr val="tx1"/>
                </a:solidFill>
              </a:rPr>
              <a:t>Symbol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is</a:t>
            </a:r>
            <a:endParaRPr lang="it-IT" b="1" dirty="0" smtClean="0">
              <a:solidFill>
                <a:schemeClr val="tx1"/>
              </a:solidFill>
            </a:endParaRPr>
          </a:p>
          <a:p>
            <a:r>
              <a:rPr lang="it-IT" b="1" dirty="0" smtClean="0">
                <a:solidFill>
                  <a:schemeClr val="tx1"/>
                </a:solidFill>
              </a:rPr>
              <a:t>Dragon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0" name="Freccia a destra 19"/>
          <p:cNvSpPr/>
          <p:nvPr/>
        </p:nvSpPr>
        <p:spPr>
          <a:xfrm rot="9207295">
            <a:off x="2103492" y="3081822"/>
            <a:ext cx="1357322" cy="1428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1" name="Rettangolo 20"/>
          <p:cNvSpPr/>
          <p:nvPr/>
        </p:nvSpPr>
        <p:spPr>
          <a:xfrm>
            <a:off x="785786" y="3429000"/>
            <a:ext cx="135732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solidFill>
                  <a:schemeClr val="tx1"/>
                </a:solidFill>
              </a:rPr>
              <a:t>Millennium</a:t>
            </a:r>
            <a:endParaRPr lang="it-IT" b="1" dirty="0" smtClean="0">
              <a:solidFill>
                <a:schemeClr val="tx1"/>
              </a:solidFill>
            </a:endParaRPr>
          </a:p>
          <a:p>
            <a:r>
              <a:rPr lang="it-IT" b="1" dirty="0" err="1" smtClean="0">
                <a:solidFill>
                  <a:schemeClr val="tx1"/>
                </a:solidFill>
              </a:rPr>
              <a:t>Stadium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2" name="Freccia a destra 21"/>
          <p:cNvSpPr/>
          <p:nvPr/>
        </p:nvSpPr>
        <p:spPr>
          <a:xfrm rot="10800000">
            <a:off x="1857356" y="2571744"/>
            <a:ext cx="1500198" cy="1428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 rot="13880435">
            <a:off x="2556817" y="1828482"/>
            <a:ext cx="1205608" cy="17530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1142976" y="1000108"/>
            <a:ext cx="157163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chemeClr val="tx1"/>
                </a:solidFill>
              </a:rPr>
              <a:t>Love </a:t>
            </a:r>
            <a:r>
              <a:rPr lang="it-IT" b="1" dirty="0" err="1" smtClean="0">
                <a:solidFill>
                  <a:schemeClr val="tx1"/>
                </a:solidFill>
              </a:rPr>
              <a:t>Spoons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785786" y="2000240"/>
            <a:ext cx="100013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solidFill>
                  <a:schemeClr val="tx1"/>
                </a:solidFill>
              </a:rPr>
              <a:t>Smallest</a:t>
            </a:r>
            <a:r>
              <a:rPr lang="it-IT" b="1" dirty="0" smtClean="0">
                <a:solidFill>
                  <a:schemeClr val="tx1"/>
                </a:solidFill>
              </a:rPr>
              <a:t> House </a:t>
            </a:r>
            <a:r>
              <a:rPr lang="it-IT" b="1" dirty="0" err="1" smtClean="0">
                <a:solidFill>
                  <a:schemeClr val="tx1"/>
                </a:solidFill>
              </a:rPr>
              <a:t>is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Cnowy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7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909</Words>
  <Application>Microsoft Office PowerPoint</Application>
  <PresentationFormat>Presentazione su schermo (4:3)</PresentationFormat>
  <Paragraphs>159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Mary</dc:creator>
  <cp:lastModifiedBy>Mary</cp:lastModifiedBy>
  <cp:revision>45</cp:revision>
  <dcterms:created xsi:type="dcterms:W3CDTF">2011-10-19T15:17:56Z</dcterms:created>
  <dcterms:modified xsi:type="dcterms:W3CDTF">2011-11-25T18:46:37Z</dcterms:modified>
</cp:coreProperties>
</file>