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C8D0E96-12F1-41F0-87F0-FC7D1BDF3BC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00"/>
    <a:srgbClr val="3333CC"/>
    <a:srgbClr val="FF00FF"/>
    <a:srgbClr val="CC0099"/>
    <a:srgbClr val="FF6699"/>
    <a:srgbClr val="FF3399"/>
    <a:srgbClr val="CC00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02BE7D7-8D3F-4C4D-8011-3B9070B906C8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447E193-E559-4C6F-AF69-1F091DF8FA9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docid=7knTc_o9ochnzM&amp;tbnid=fm6FK3PMCaiAIM:&amp;ved=0CAUQjRw&amp;url=http://thebullbustercafe.com/todays-lie-i-am-not/&amp;ei=t2GpUq7EJYXdsgaugoGgDw&amp;bvm=bv.57967247,d.bGQ&amp;psig=AFQjCNFTG8KjK13TQFJwSLbBRXvg7MHfDw&amp;ust=1386918688030853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9140000">
            <a:off x="1327679" y="3088186"/>
            <a:ext cx="3906014" cy="740773"/>
          </a:xfrm>
        </p:spPr>
        <p:txBody>
          <a:bodyPr/>
          <a:lstStyle/>
          <a:p>
            <a:r>
              <a:rPr lang="it-IT" dirty="0" smtClean="0"/>
              <a:t>HELLO, WE ARE…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18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7476" y="404664"/>
            <a:ext cx="3200400" cy="2160240"/>
          </a:xfrm>
        </p:spPr>
        <p:txBody>
          <a:bodyPr/>
          <a:lstStyle/>
          <a:p>
            <a:pPr algn="ctr"/>
            <a:r>
              <a:rPr lang="it-IT" dirty="0" smtClean="0"/>
              <a:t>I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C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playing</a:t>
            </a:r>
            <a:r>
              <a:rPr lang="it-IT" dirty="0" smtClean="0">
                <a:solidFill>
                  <a:srgbClr val="FFC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the piano</a:t>
            </a:r>
            <a:r>
              <a:rPr lang="it-IT" dirty="0" smtClean="0"/>
              <a:t>. </a:t>
            </a:r>
          </a:p>
          <a:p>
            <a:pPr algn="ctr"/>
            <a:r>
              <a:rPr lang="it-IT" dirty="0" smtClean="0"/>
              <a:t>My </a:t>
            </a:r>
            <a:r>
              <a:rPr lang="it-IT" dirty="0" err="1" smtClean="0"/>
              <a:t>favourite</a:t>
            </a:r>
            <a:r>
              <a:rPr lang="it-IT" dirty="0" smtClean="0"/>
              <a:t> </a:t>
            </a:r>
            <a:r>
              <a:rPr lang="it-IT" dirty="0" err="1" smtClean="0"/>
              <a:t>colour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3399"/>
                </a:solidFill>
                <a:effectLst>
                  <a:glow rad="228600">
                    <a:srgbClr val="FF6699">
                      <a:alpha val="40000"/>
                    </a:srgbClr>
                  </a:glow>
                </a:effectLst>
              </a:rPr>
              <a:t>yellow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my</a:t>
            </a:r>
            <a:r>
              <a:rPr lang="it-IT" dirty="0" smtClean="0"/>
              <a:t>  </a:t>
            </a:r>
            <a:r>
              <a:rPr lang="it-IT" dirty="0" err="1" smtClean="0"/>
              <a:t>favourite</a:t>
            </a:r>
            <a:r>
              <a:rPr lang="it-IT" dirty="0" smtClean="0"/>
              <a:t> </a:t>
            </a:r>
            <a:r>
              <a:rPr lang="it-IT" dirty="0" err="1" smtClean="0"/>
              <a:t>singer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Emma Marrone</a:t>
            </a:r>
            <a:r>
              <a:rPr lang="it-IT" dirty="0" smtClean="0"/>
              <a:t>.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88024" y="260648"/>
            <a:ext cx="3200400" cy="2160240"/>
          </a:xfrm>
        </p:spPr>
        <p:txBody>
          <a:bodyPr>
            <a:normAutofit fontScale="92500"/>
          </a:bodyPr>
          <a:lstStyle/>
          <a:p>
            <a:pPr algn="ctr"/>
            <a:r>
              <a:rPr lang="it-IT" dirty="0" smtClean="0"/>
              <a:t>I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playing</a:t>
            </a:r>
            <a:r>
              <a:rPr lang="it-IT" dirty="0" smtClean="0"/>
              <a:t> the </a:t>
            </a:r>
            <a:r>
              <a:rPr lang="it-IT" dirty="0" err="1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recorder</a:t>
            </a:r>
            <a:r>
              <a:rPr lang="it-IT" dirty="0" smtClean="0"/>
              <a:t>. </a:t>
            </a:r>
          </a:p>
          <a:p>
            <a:pPr algn="ctr"/>
            <a:r>
              <a:rPr lang="it-IT" dirty="0" smtClean="0"/>
              <a:t>My </a:t>
            </a:r>
            <a:r>
              <a:rPr lang="it-IT" dirty="0" err="1" smtClean="0"/>
              <a:t>favourite</a:t>
            </a:r>
            <a:r>
              <a:rPr lang="it-IT" dirty="0" smtClean="0"/>
              <a:t> </a:t>
            </a:r>
            <a:r>
              <a:rPr lang="it-IT" dirty="0" err="1" smtClean="0"/>
              <a:t>colour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7030A0"/>
                </a:solidFill>
                <a:effectLst>
                  <a:glow rad="228600">
                    <a:srgbClr val="CC0099">
                      <a:alpha val="40000"/>
                    </a:srgbClr>
                  </a:glow>
                </a:effectLst>
              </a:rPr>
              <a:t>purple</a:t>
            </a:r>
            <a:r>
              <a:rPr lang="it-IT" dirty="0" smtClean="0"/>
              <a:t> and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favourite</a:t>
            </a:r>
            <a:r>
              <a:rPr lang="it-IT" dirty="0" smtClean="0"/>
              <a:t> </a:t>
            </a:r>
            <a:r>
              <a:rPr lang="it-IT" dirty="0" err="1" smtClean="0"/>
              <a:t>actor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C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Martina </a:t>
            </a:r>
            <a:r>
              <a:rPr lang="it-IT" dirty="0" err="1" smtClean="0">
                <a:solidFill>
                  <a:srgbClr val="C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Stoessel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2677"/>
            <a:ext cx="3024336" cy="273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480646" cy="24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9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7584" y="24408"/>
            <a:ext cx="3200400" cy="1727152"/>
          </a:xfrm>
        </p:spPr>
        <p:txBody>
          <a:bodyPr/>
          <a:lstStyle/>
          <a:p>
            <a:pPr algn="ctr"/>
            <a:r>
              <a:rPr lang="it-IT" dirty="0" smtClean="0"/>
              <a:t>I can play </a:t>
            </a:r>
            <a:r>
              <a:rPr lang="it-IT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football</a:t>
            </a:r>
            <a:r>
              <a:rPr lang="it-IT" dirty="0" smtClean="0"/>
              <a:t>, I can play </a:t>
            </a:r>
            <a:r>
              <a:rPr lang="it-IT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volleyball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smtClean="0"/>
              <a:t>and I can </a:t>
            </a:r>
            <a:r>
              <a:rPr lang="it-IT" dirty="0" err="1" smtClean="0"/>
              <a:t>speak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English.</a:t>
            </a:r>
            <a:endParaRPr lang="it-IT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60032" y="0"/>
            <a:ext cx="3200400" cy="1655144"/>
          </a:xfrm>
        </p:spPr>
        <p:txBody>
          <a:bodyPr/>
          <a:lstStyle/>
          <a:p>
            <a:pPr algn="ctr"/>
            <a:r>
              <a:rPr lang="it-IT" dirty="0" smtClean="0"/>
              <a:t>I can </a:t>
            </a:r>
            <a:r>
              <a:rPr lang="it-IT" dirty="0" err="1" smtClean="0">
                <a:solidFill>
                  <a:srgbClr val="3333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swim</a:t>
            </a:r>
            <a:r>
              <a:rPr lang="it-IT" dirty="0" smtClean="0"/>
              <a:t>, I can play </a:t>
            </a:r>
            <a:r>
              <a:rPr lang="it-IT" dirty="0" err="1" smtClean="0"/>
              <a:t>table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C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tennis</a:t>
            </a:r>
            <a:r>
              <a:rPr lang="it-IT" dirty="0" smtClean="0"/>
              <a:t> and I can </a:t>
            </a:r>
            <a:r>
              <a:rPr lang="it-IT" dirty="0" err="1" smtClean="0"/>
              <a:t>speak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33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English</a:t>
            </a:r>
            <a:r>
              <a:rPr lang="it-IT" dirty="0" smtClean="0"/>
              <a:t> and</a:t>
            </a:r>
            <a:r>
              <a:rPr lang="it-IT" dirty="0" smtClean="0">
                <a:solidFill>
                  <a:srgbClr val="C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 French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1"/>
            <a:ext cx="1584176" cy="158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05" y="2726010"/>
            <a:ext cx="1954907" cy="195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311">
            <a:off x="5285935" y="2128529"/>
            <a:ext cx="2491698" cy="157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7584" y="1052736"/>
            <a:ext cx="3200400" cy="3108960"/>
          </a:xfrm>
        </p:spPr>
        <p:txBody>
          <a:bodyPr/>
          <a:lstStyle/>
          <a:p>
            <a:r>
              <a:rPr lang="it-IT" dirty="0" err="1" smtClean="0"/>
              <a:t>I’m</a:t>
            </a:r>
            <a:r>
              <a:rPr lang="it-IT" dirty="0" smtClean="0"/>
              <a:t> short, </a:t>
            </a:r>
            <a:r>
              <a:rPr lang="it-IT" dirty="0" err="1" smtClean="0"/>
              <a:t>slim</a:t>
            </a:r>
            <a:r>
              <a:rPr lang="it-IT" dirty="0" smtClean="0"/>
              <a:t>, </a:t>
            </a:r>
            <a:r>
              <a:rPr lang="it-IT" dirty="0" err="1" smtClean="0">
                <a:solidFill>
                  <a:srgbClr val="3333CC"/>
                </a:solidFill>
              </a:rPr>
              <a:t>good-looking</a:t>
            </a:r>
            <a:r>
              <a:rPr lang="it-IT" dirty="0">
                <a:solidFill>
                  <a:srgbClr val="3333CC"/>
                </a:solidFill>
              </a:rPr>
              <a:t> </a:t>
            </a:r>
            <a:r>
              <a:rPr lang="it-IT" dirty="0" smtClean="0">
                <a:solidFill>
                  <a:srgbClr val="3333CC"/>
                </a:solidFill>
              </a:rPr>
              <a:t>and </a:t>
            </a:r>
            <a:r>
              <a:rPr lang="it-IT" dirty="0" err="1" smtClean="0">
                <a:solidFill>
                  <a:srgbClr val="3333CC"/>
                </a:solidFill>
              </a:rPr>
              <a:t>young</a:t>
            </a:r>
            <a:r>
              <a:rPr lang="it-IT" dirty="0" smtClean="0">
                <a:solidFill>
                  <a:srgbClr val="3333CC"/>
                </a:solidFill>
              </a:rPr>
              <a:t>. </a:t>
            </a:r>
          </a:p>
          <a:p>
            <a:r>
              <a:rPr lang="it-IT" dirty="0" smtClean="0"/>
              <a:t>My </a:t>
            </a:r>
            <a:r>
              <a:rPr lang="it-IT" dirty="0" err="1" smtClean="0"/>
              <a:t>hair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short, </a:t>
            </a:r>
            <a:r>
              <a:rPr lang="it-IT" dirty="0" err="1" smtClean="0">
                <a:solidFill>
                  <a:srgbClr val="FF0000"/>
                </a:solidFill>
              </a:rPr>
              <a:t>wavy</a:t>
            </a:r>
            <a:r>
              <a:rPr lang="it-IT" dirty="0" smtClean="0">
                <a:solidFill>
                  <a:srgbClr val="FF0000"/>
                </a:solidFill>
              </a:rPr>
              <a:t>, blonde-</a:t>
            </a:r>
            <a:r>
              <a:rPr lang="it-IT" dirty="0" err="1" smtClean="0">
                <a:solidFill>
                  <a:srgbClr val="FF0000"/>
                </a:solidFill>
              </a:rPr>
              <a:t>brown</a:t>
            </a:r>
            <a:r>
              <a:rPr lang="it-IT" dirty="0" smtClean="0"/>
              <a:t>;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eyes</a:t>
            </a:r>
            <a:r>
              <a:rPr lang="it-IT" dirty="0" smtClean="0"/>
              <a:t> are </a:t>
            </a:r>
            <a:r>
              <a:rPr lang="it-IT" dirty="0" smtClean="0">
                <a:solidFill>
                  <a:srgbClr val="FFC000"/>
                </a:solidFill>
              </a:rPr>
              <a:t>small</a:t>
            </a:r>
            <a:r>
              <a:rPr lang="it-IT" dirty="0" smtClean="0"/>
              <a:t> and </a:t>
            </a:r>
            <a:r>
              <a:rPr lang="it-IT" dirty="0" err="1" smtClean="0">
                <a:solidFill>
                  <a:schemeClr val="accent6"/>
                </a:solidFill>
              </a:rPr>
              <a:t>brown</a:t>
            </a:r>
            <a:r>
              <a:rPr lang="it-IT" dirty="0" smtClean="0">
                <a:solidFill>
                  <a:schemeClr val="accent6"/>
                </a:solidFill>
              </a:rPr>
              <a:t>; </a:t>
            </a:r>
            <a:r>
              <a:rPr lang="it-IT" dirty="0" err="1" smtClean="0"/>
              <a:t>my</a:t>
            </a:r>
            <a:r>
              <a:rPr lang="it-IT" dirty="0" smtClean="0"/>
              <a:t> face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B0F0"/>
                </a:solidFill>
              </a:rPr>
              <a:t>oval</a:t>
            </a:r>
            <a:r>
              <a:rPr lang="it-IT" dirty="0">
                <a:solidFill>
                  <a:srgbClr val="00B0F0"/>
                </a:solidFill>
              </a:rPr>
              <a:t>.</a:t>
            </a:r>
            <a:endParaRPr lang="it-IT" dirty="0" smtClean="0">
              <a:solidFill>
                <a:srgbClr val="00B0F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008" y="1052736"/>
            <a:ext cx="3200400" cy="3108960"/>
          </a:xfrm>
        </p:spPr>
        <p:txBody>
          <a:bodyPr/>
          <a:lstStyle/>
          <a:p>
            <a:r>
              <a:rPr lang="it-IT" dirty="0" err="1" smtClean="0"/>
              <a:t>I’m</a:t>
            </a:r>
            <a:r>
              <a:rPr lang="it-IT" dirty="0" smtClean="0"/>
              <a:t> of medium </a:t>
            </a:r>
            <a:r>
              <a:rPr lang="it-IT" dirty="0" err="1" smtClean="0"/>
              <a:t>height</a:t>
            </a:r>
            <a:r>
              <a:rPr lang="it-IT" dirty="0" smtClean="0"/>
              <a:t>, </a:t>
            </a:r>
            <a:r>
              <a:rPr lang="it-IT" dirty="0" err="1" smtClean="0">
                <a:solidFill>
                  <a:srgbClr val="92D050"/>
                </a:solidFill>
              </a:rPr>
              <a:t>pretty</a:t>
            </a:r>
            <a:r>
              <a:rPr lang="it-IT" dirty="0" smtClean="0">
                <a:solidFill>
                  <a:srgbClr val="92D050"/>
                </a:solidFill>
              </a:rPr>
              <a:t> and </a:t>
            </a:r>
            <a:r>
              <a:rPr lang="it-IT" dirty="0" err="1" smtClean="0">
                <a:solidFill>
                  <a:srgbClr val="92D050"/>
                </a:solidFill>
              </a:rPr>
              <a:t>young</a:t>
            </a:r>
            <a:r>
              <a:rPr lang="it-IT" dirty="0" smtClean="0">
                <a:solidFill>
                  <a:srgbClr val="92D050"/>
                </a:solidFill>
              </a:rPr>
              <a:t>. </a:t>
            </a:r>
          </a:p>
          <a:p>
            <a:r>
              <a:rPr lang="it-IT" dirty="0" smtClean="0"/>
              <a:t>My </a:t>
            </a:r>
            <a:r>
              <a:rPr lang="it-IT" dirty="0" err="1" smtClean="0"/>
              <a:t>hair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66"/>
                </a:solidFill>
              </a:rPr>
              <a:t>long, </a:t>
            </a:r>
            <a:r>
              <a:rPr lang="it-IT" dirty="0" err="1" smtClean="0">
                <a:solidFill>
                  <a:srgbClr val="FF0066"/>
                </a:solidFill>
              </a:rPr>
              <a:t>curly</a:t>
            </a:r>
            <a:r>
              <a:rPr lang="it-IT" dirty="0" smtClean="0">
                <a:solidFill>
                  <a:srgbClr val="FF0066"/>
                </a:solidFill>
              </a:rPr>
              <a:t>, </a:t>
            </a:r>
            <a:r>
              <a:rPr lang="it-IT" dirty="0" err="1" smtClean="0">
                <a:solidFill>
                  <a:srgbClr val="FF0066"/>
                </a:solidFill>
              </a:rPr>
              <a:t>brown</a:t>
            </a:r>
            <a:r>
              <a:rPr lang="it-IT" dirty="0" smtClean="0">
                <a:solidFill>
                  <a:srgbClr val="FF0066"/>
                </a:solidFill>
              </a:rPr>
              <a:t>;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eyes</a:t>
            </a:r>
            <a:r>
              <a:rPr lang="it-IT" dirty="0" smtClean="0"/>
              <a:t> are </a:t>
            </a:r>
            <a:r>
              <a:rPr lang="it-IT" dirty="0" smtClean="0">
                <a:solidFill>
                  <a:srgbClr val="0000FF"/>
                </a:solidFill>
              </a:rPr>
              <a:t>big and </a:t>
            </a:r>
            <a:r>
              <a:rPr lang="it-IT" dirty="0" err="1" smtClean="0">
                <a:solidFill>
                  <a:srgbClr val="0000FF"/>
                </a:solidFill>
              </a:rPr>
              <a:t>brown</a:t>
            </a:r>
            <a:r>
              <a:rPr lang="it-IT" dirty="0" smtClean="0"/>
              <a:t>; </a:t>
            </a:r>
            <a:r>
              <a:rPr lang="it-IT" dirty="0" err="1" smtClean="0"/>
              <a:t>my</a:t>
            </a:r>
            <a:r>
              <a:rPr lang="it-IT" dirty="0" smtClean="0"/>
              <a:t> face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C00000"/>
                </a:solidFill>
              </a:rPr>
              <a:t>round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20223305">
            <a:off x="1045537" y="1953909"/>
            <a:ext cx="7520940" cy="1536284"/>
          </a:xfrm>
        </p:spPr>
        <p:txBody>
          <a:bodyPr>
            <a:normAutofit/>
          </a:bodyPr>
          <a:lstStyle/>
          <a:p>
            <a:pPr algn="ctr"/>
            <a:r>
              <a:rPr lang="it-IT" sz="5400" dirty="0" smtClean="0"/>
              <a:t>NEVER SAY NEVER!!!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16535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 rot="426228">
            <a:off x="1490386" y="2390554"/>
            <a:ext cx="5486400" cy="1191704"/>
          </a:xfrm>
        </p:spPr>
        <p:txBody>
          <a:bodyPr/>
          <a:lstStyle/>
          <a:p>
            <a:r>
              <a:rPr lang="it-IT" sz="3200" dirty="0" smtClean="0"/>
              <a:t>A </a:t>
            </a:r>
            <a:r>
              <a:rPr lang="it-IT" sz="3200" dirty="0" err="1" smtClean="0"/>
              <a:t>project</a:t>
            </a:r>
            <a:r>
              <a:rPr lang="it-IT" sz="3200" dirty="0" smtClean="0"/>
              <a:t> by: </a:t>
            </a:r>
            <a:r>
              <a:rPr lang="it-IT" sz="3200" dirty="0" err="1" smtClean="0"/>
              <a:t>tiano</a:t>
            </a:r>
            <a:r>
              <a:rPr lang="it-IT" sz="3200" dirty="0" smtClean="0"/>
              <a:t> lucia AND PAOLO GIGLIO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6903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bullbustercafe.com/wp-content/uploads/2012/12/I-a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24825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827584" y="1124744"/>
            <a:ext cx="3200400" cy="3901024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Hello! </a:t>
            </a:r>
            <a:r>
              <a:rPr lang="it-IT" dirty="0" err="1" smtClean="0"/>
              <a:t>I’m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Paolo</a:t>
            </a:r>
            <a:r>
              <a:rPr lang="it-IT" dirty="0" smtClean="0">
                <a:solidFill>
                  <a:srgbClr val="FFFF66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Giglio</a:t>
            </a:r>
            <a:endParaRPr lang="it-IT" dirty="0"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40374"/>
          </a:xfrm>
        </p:spPr>
        <p:txBody>
          <a:bodyPr/>
          <a:lstStyle/>
          <a:p>
            <a:pPr algn="ctr"/>
            <a:r>
              <a:rPr lang="it-IT" dirty="0" err="1" smtClean="0">
                <a:effectLst>
                  <a:reflection blurRad="6350" stA="60000" endA="900" endPos="58000" dir="5400000" sy="-100000" algn="bl" rotWithShape="0"/>
                </a:effectLst>
              </a:rPr>
              <a:t>We</a:t>
            </a:r>
            <a:r>
              <a:rPr lang="it-IT" dirty="0" smtClean="0">
                <a:effectLst>
                  <a:reflection blurRad="6350" stA="60000" endA="900" endPos="58000" dir="5400000" sy="-100000" algn="bl" rotWithShape="0"/>
                </a:effectLst>
              </a:rPr>
              <a:t> are…</a:t>
            </a:r>
            <a:endParaRPr lang="it-IT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Hello! </a:t>
            </a:r>
            <a:r>
              <a:rPr lang="it-IT" dirty="0" err="1" smtClean="0"/>
              <a:t>I’m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66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Lucia </a:t>
            </a:r>
            <a:r>
              <a:rPr lang="it-IT" dirty="0" err="1" smtClean="0">
                <a:solidFill>
                  <a:srgbClr val="FF0066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Tiano</a:t>
            </a:r>
            <a:endParaRPr lang="it-IT" dirty="0">
              <a:solidFill>
                <a:srgbClr val="FF0066"/>
              </a:solidFill>
              <a:effectLst>
                <a:glow rad="228600">
                  <a:srgbClr val="FF0066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4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pPr algn="ctr"/>
            <a:r>
              <a:rPr lang="it-IT" dirty="0">
                <a:solidFill>
                  <a:srgbClr val="FFCC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</a:t>
            </a:r>
            <a:r>
              <a:rPr lang="it-IT" dirty="0" smtClean="0">
                <a:solidFill>
                  <a:srgbClr val="FFCC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        PAOLO            </a:t>
            </a:r>
            <a:r>
              <a:rPr lang="it-IT" dirty="0" smtClean="0"/>
              <a:t>AND                    </a:t>
            </a:r>
            <a:r>
              <a:rPr lang="it-IT" dirty="0" smtClean="0">
                <a:solidFill>
                  <a:srgbClr val="FF3399"/>
                </a:solidFill>
                <a:effectLst>
                  <a:glow rad="228600">
                    <a:srgbClr val="FF3399">
                      <a:alpha val="40000"/>
                    </a:srgbClr>
                  </a:glow>
                </a:effectLst>
              </a:rPr>
              <a:t>LUCIA</a:t>
            </a:r>
            <a:endParaRPr lang="it-IT" dirty="0">
              <a:solidFill>
                <a:srgbClr val="FF3399"/>
              </a:solidFill>
              <a:effectLst>
                <a:glow rad="228600">
                  <a:srgbClr val="FF3399">
                    <a:alpha val="40000"/>
                  </a:srgbClr>
                </a:glo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55576" y="1700808"/>
            <a:ext cx="3200400" cy="3108960"/>
          </a:xfrm>
        </p:spPr>
        <p:txBody>
          <a:bodyPr numCol="1">
            <a:normAutofit/>
          </a:bodyPr>
          <a:lstStyle/>
          <a:p>
            <a:pPr algn="ctr"/>
            <a:r>
              <a:rPr lang="it-IT" dirty="0" smtClean="0"/>
              <a:t>My nickname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CC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Paolino. </a:t>
            </a:r>
          </a:p>
          <a:p>
            <a:pPr algn="ctr"/>
            <a:r>
              <a:rPr lang="it-IT" dirty="0" err="1" smtClean="0"/>
              <a:t>I’m</a:t>
            </a:r>
            <a:r>
              <a:rPr lang="it-IT" dirty="0" smtClean="0"/>
              <a:t> </a:t>
            </a:r>
            <a:r>
              <a:rPr lang="it-IT" dirty="0" err="1"/>
              <a:t>I</a:t>
            </a:r>
            <a:r>
              <a:rPr lang="it-IT" dirty="0" err="1" smtClean="0"/>
              <a:t>talian</a:t>
            </a:r>
            <a:r>
              <a:rPr lang="it-IT" dirty="0" smtClean="0"/>
              <a:t> and I </a:t>
            </a:r>
            <a:r>
              <a:rPr lang="it-IT" dirty="0" err="1" smtClean="0"/>
              <a:t>speak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Italian</a:t>
            </a:r>
            <a:r>
              <a:rPr lang="it-IT" dirty="0" smtClean="0"/>
              <a:t>, 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English </a:t>
            </a:r>
            <a:r>
              <a:rPr lang="it-IT" dirty="0" smtClean="0"/>
              <a:t>and </a:t>
            </a:r>
            <a:r>
              <a:rPr lang="it-IT" dirty="0" smtClean="0"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French.</a:t>
            </a:r>
          </a:p>
          <a:p>
            <a:pPr algn="ctr"/>
            <a:r>
              <a:rPr lang="it-IT" dirty="0" smtClean="0"/>
              <a:t>My mobile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xxxxxxxxxxxxxxxxx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it-IT" dirty="0" smtClean="0"/>
              <a:t>My nickname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66"/>
                </a:solidFill>
                <a:effectLst>
                  <a:glow rad="228600">
                    <a:srgbClr val="FF3399">
                      <a:alpha val="40000"/>
                    </a:srgbClr>
                  </a:glow>
                </a:effectLst>
              </a:rPr>
              <a:t>Lulù. </a:t>
            </a:r>
          </a:p>
          <a:p>
            <a:pPr algn="ctr"/>
            <a:r>
              <a:rPr lang="it-IT" dirty="0" err="1" smtClean="0"/>
              <a:t>I’m</a:t>
            </a:r>
            <a:r>
              <a:rPr lang="it-IT" dirty="0" smtClean="0"/>
              <a:t> from </a:t>
            </a:r>
            <a:r>
              <a:rPr lang="it-IT" dirty="0" err="1" smtClean="0"/>
              <a:t>Italy</a:t>
            </a:r>
            <a:r>
              <a:rPr lang="it-IT" dirty="0" smtClean="0"/>
              <a:t> and I </a:t>
            </a:r>
            <a:r>
              <a:rPr lang="it-IT" dirty="0" err="1" smtClean="0"/>
              <a:t>speak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B05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Italian</a:t>
            </a:r>
            <a:r>
              <a:rPr lang="it-IT" dirty="0" smtClean="0">
                <a:solidFill>
                  <a:srgbClr val="00B05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, </a:t>
            </a:r>
            <a:r>
              <a:rPr lang="it-IT" dirty="0" smtClean="0">
                <a:solidFill>
                  <a:srgbClr val="C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English </a:t>
            </a:r>
            <a:r>
              <a:rPr lang="it-IT" dirty="0" smtClean="0"/>
              <a:t>and </a:t>
            </a:r>
            <a:r>
              <a:rPr lang="it-IT" dirty="0" smtClean="0">
                <a:solidFill>
                  <a:srgbClr val="0070C0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French</a:t>
            </a:r>
            <a:r>
              <a:rPr lang="it-IT" dirty="0" smtClean="0"/>
              <a:t>. </a:t>
            </a:r>
          </a:p>
          <a:p>
            <a:pPr algn="just"/>
            <a:r>
              <a:rPr lang="it-IT" dirty="0" smtClean="0"/>
              <a:t>My mobile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/>
              <a:t>xxxxxxxxxxxxxxxxx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82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7584" y="0"/>
            <a:ext cx="3200400" cy="3108960"/>
          </a:xfrm>
        </p:spPr>
        <p:txBody>
          <a:bodyPr/>
          <a:lstStyle/>
          <a:p>
            <a:pPr algn="ctr"/>
            <a:r>
              <a:rPr lang="it-IT" dirty="0" smtClean="0"/>
              <a:t>My </a:t>
            </a:r>
            <a:r>
              <a:rPr lang="it-IT" dirty="0" err="1" smtClean="0"/>
              <a:t>birthday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</a:t>
            </a:r>
            <a:r>
              <a:rPr lang="it-IT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December</a:t>
            </a:r>
            <a:r>
              <a:rPr lang="it-IT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 algn="ctr"/>
            <a:r>
              <a:rPr lang="it-IT" dirty="0" smtClean="0"/>
              <a:t>I live in Pagani in </a:t>
            </a:r>
            <a:r>
              <a:rPr lang="it-IT" dirty="0" err="1" smtClean="0"/>
              <a:t>square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S.Alfonso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6016" y="0"/>
            <a:ext cx="3200400" cy="1772816"/>
          </a:xfrm>
        </p:spPr>
        <p:txBody>
          <a:bodyPr/>
          <a:lstStyle/>
          <a:p>
            <a:pPr algn="ctr"/>
            <a:r>
              <a:rPr lang="it-IT" dirty="0" smtClean="0"/>
              <a:t>My </a:t>
            </a:r>
            <a:r>
              <a:rPr lang="it-IT" dirty="0" err="1" smtClean="0"/>
              <a:t>birthday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</a:t>
            </a:r>
            <a:r>
              <a:rPr lang="it-IT" dirty="0" smtClean="0">
                <a:solidFill>
                  <a:srgbClr val="66FFFF"/>
                </a:solidFill>
                <a:effectLst>
                  <a:glow rad="228600">
                    <a:srgbClr val="0000FF">
                      <a:alpha val="40000"/>
                    </a:srgbClr>
                  </a:glow>
                </a:effectLst>
              </a:rPr>
              <a:t>August. </a:t>
            </a:r>
          </a:p>
          <a:p>
            <a:pPr algn="ctr"/>
            <a:r>
              <a:rPr lang="it-IT" dirty="0" smtClean="0"/>
              <a:t>I live in Pagani in </a:t>
            </a:r>
            <a:r>
              <a:rPr lang="it-IT" dirty="0" err="1" smtClean="0"/>
              <a:t>street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CC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A.Cesarano</a:t>
            </a:r>
            <a:endParaRPr lang="it-IT" dirty="0">
              <a:solidFill>
                <a:srgbClr val="FFCC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3" y="1700808"/>
            <a:ext cx="34563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9249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7584" y="35781"/>
            <a:ext cx="3200400" cy="3108960"/>
          </a:xfrm>
        </p:spPr>
        <p:txBody>
          <a:bodyPr>
            <a:normAutofit fontScale="92500"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 live in a </a:t>
            </a:r>
            <a:r>
              <a:rPr lang="it-IT" dirty="0" err="1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flat</a:t>
            </a:r>
            <a:r>
              <a:rPr lang="it-IT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on the </a:t>
            </a:r>
            <a:r>
              <a:rPr lang="it-IT" dirty="0" err="1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second</a:t>
            </a:r>
            <a:r>
              <a:rPr lang="it-IT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floor</a:t>
            </a:r>
            <a:r>
              <a:rPr lang="it-IT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 algn="ctr"/>
            <a:r>
              <a:rPr lang="it-IT" dirty="0"/>
              <a:t>My </a:t>
            </a:r>
            <a:r>
              <a:rPr lang="it-IT" dirty="0" err="1" smtClean="0"/>
              <a:t>flat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110 </a:t>
            </a:r>
            <a:r>
              <a:rPr lang="it-IT" dirty="0" err="1" smtClean="0"/>
              <a:t>square</a:t>
            </a:r>
            <a:r>
              <a:rPr lang="it-IT" dirty="0" smtClean="0"/>
              <a:t> </a:t>
            </a:r>
            <a:r>
              <a:rPr lang="it-IT" dirty="0" err="1" smtClean="0"/>
              <a:t>meters</a:t>
            </a:r>
            <a:r>
              <a:rPr lang="it-IT" dirty="0" smtClean="0"/>
              <a:t>. </a:t>
            </a:r>
          </a:p>
          <a:p>
            <a:pPr algn="ctr"/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seven</a:t>
            </a:r>
            <a:r>
              <a:rPr lang="it-IT" dirty="0" smtClean="0"/>
              <a:t> rooms:</a:t>
            </a:r>
            <a:r>
              <a:rPr lang="it-IT" dirty="0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bathrooms</a:t>
            </a:r>
            <a:r>
              <a:rPr lang="it-IT" dirty="0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it-IT" dirty="0" err="1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kitchen</a:t>
            </a:r>
            <a:r>
              <a:rPr lang="it-IT" dirty="0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2 </a:t>
            </a:r>
            <a:r>
              <a:rPr lang="it-IT" dirty="0" err="1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bedrooms</a:t>
            </a:r>
            <a:r>
              <a:rPr lang="it-IT" dirty="0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1 living room, 1 </a:t>
            </a:r>
            <a:r>
              <a:rPr lang="it-IT" dirty="0" err="1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porch</a:t>
            </a:r>
            <a:endParaRPr lang="it-IT" dirty="0"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6016" y="0"/>
            <a:ext cx="3200400" cy="3108960"/>
          </a:xfrm>
        </p:spPr>
        <p:txBody>
          <a:bodyPr>
            <a:normAutofit fontScale="92500"/>
          </a:bodyPr>
          <a:lstStyle/>
          <a:p>
            <a:pPr algn="ctr"/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I live in a </a:t>
            </a:r>
            <a:r>
              <a:rPr lang="it-IT" dirty="0" err="1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flat</a:t>
            </a:r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 on the </a:t>
            </a:r>
            <a:r>
              <a:rPr lang="it-IT" dirty="0" err="1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third</a:t>
            </a:r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 </a:t>
            </a:r>
            <a:r>
              <a:rPr lang="it-IT" dirty="0" err="1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floor</a:t>
            </a:r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. </a:t>
            </a:r>
          </a:p>
          <a:p>
            <a:pPr algn="ctr"/>
            <a:r>
              <a:rPr lang="it-IT" dirty="0" smtClean="0">
                <a:effectLst/>
              </a:rPr>
              <a:t>My </a:t>
            </a:r>
            <a:r>
              <a:rPr lang="it-IT" dirty="0" err="1" smtClean="0">
                <a:effectLst/>
              </a:rPr>
              <a:t>flat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is</a:t>
            </a:r>
            <a:r>
              <a:rPr lang="it-IT" dirty="0" smtClean="0">
                <a:effectLst/>
              </a:rPr>
              <a:t> 120 </a:t>
            </a:r>
            <a:r>
              <a:rPr lang="it-IT" dirty="0" err="1" smtClean="0">
                <a:effectLst/>
              </a:rPr>
              <a:t>square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meters</a:t>
            </a:r>
            <a:r>
              <a:rPr lang="it-IT" dirty="0" smtClean="0">
                <a:effectLst/>
              </a:rPr>
              <a:t>. </a:t>
            </a:r>
          </a:p>
          <a:p>
            <a:pPr algn="ctr"/>
            <a:r>
              <a:rPr lang="it-IT" dirty="0" err="1" smtClean="0">
                <a:effectLst/>
              </a:rPr>
              <a:t>There</a:t>
            </a:r>
            <a:r>
              <a:rPr lang="it-IT" dirty="0" smtClean="0">
                <a:effectLst/>
              </a:rPr>
              <a:t> are </a:t>
            </a:r>
            <a:r>
              <a:rPr lang="it-IT" dirty="0" err="1" smtClean="0">
                <a:effectLst/>
              </a:rPr>
              <a:t>six</a:t>
            </a:r>
            <a:r>
              <a:rPr lang="it-IT" dirty="0" smtClean="0">
                <a:effectLst/>
              </a:rPr>
              <a:t> rooms: </a:t>
            </a:r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2 </a:t>
            </a:r>
            <a:r>
              <a:rPr lang="it-IT" dirty="0" err="1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bedrooms</a:t>
            </a:r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, 1 </a:t>
            </a:r>
            <a:r>
              <a:rPr lang="it-IT" dirty="0" err="1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kitchen</a:t>
            </a:r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, </a:t>
            </a:r>
          </a:p>
          <a:p>
            <a:pPr algn="ctr"/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1 </a:t>
            </a:r>
            <a:r>
              <a:rPr lang="it-IT" dirty="0" err="1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dining</a:t>
            </a:r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 room, 1 </a:t>
            </a:r>
            <a:r>
              <a:rPr lang="it-IT" dirty="0" err="1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bathroom</a:t>
            </a:r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, 1 closet</a:t>
            </a:r>
            <a:endParaRPr lang="it-IT" dirty="0">
              <a:solidFill>
                <a:srgbClr val="CC0099"/>
              </a:solidFill>
              <a:effectLst>
                <a:glow rad="228600">
                  <a:srgbClr val="FF0066">
                    <a:alpha val="40000"/>
                  </a:srgb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7" b="-971"/>
          <a:stretch/>
        </p:blipFill>
        <p:spPr bwMode="auto">
          <a:xfrm>
            <a:off x="3707904" y="2852936"/>
            <a:ext cx="1371921" cy="28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7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55576" y="1484784"/>
            <a:ext cx="3200400" cy="3108960"/>
          </a:xfrm>
        </p:spPr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my</a:t>
            </a:r>
            <a:r>
              <a:rPr lang="it-IT" dirty="0" smtClean="0"/>
              <a:t> family </a:t>
            </a:r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four</a:t>
            </a:r>
            <a:r>
              <a:rPr lang="it-IT" dirty="0" smtClean="0"/>
              <a:t> </a:t>
            </a:r>
            <a:r>
              <a:rPr lang="it-IT" dirty="0" err="1" smtClean="0"/>
              <a:t>people:</a:t>
            </a:r>
            <a:r>
              <a:rPr lang="it-IT" dirty="0" err="1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dad</a:t>
            </a:r>
            <a:r>
              <a:rPr lang="it-IT" dirty="0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Pino, </a:t>
            </a:r>
            <a:r>
              <a:rPr lang="it-IT" dirty="0" err="1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mum</a:t>
            </a:r>
            <a:r>
              <a:rPr lang="it-IT" dirty="0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Amalia, </a:t>
            </a:r>
            <a:r>
              <a:rPr lang="it-IT" dirty="0" err="1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brother</a:t>
            </a:r>
            <a:r>
              <a:rPr lang="it-IT" dirty="0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Marco and  me Paolo. 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haven’t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pets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6016" y="1556792"/>
            <a:ext cx="3200400" cy="3108960"/>
          </a:xfrm>
        </p:spPr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my</a:t>
            </a:r>
            <a:r>
              <a:rPr lang="it-IT" dirty="0"/>
              <a:t> family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people:</a:t>
            </a:r>
            <a:r>
              <a:rPr lang="it-IT" dirty="0" err="1" smtClean="0">
                <a:solidFill>
                  <a:srgbClr val="FF00FF"/>
                </a:solidFill>
                <a:effectLst>
                  <a:glow rad="228600">
                    <a:srgbClr val="FF00FF">
                      <a:alpha val="40000"/>
                    </a:srgbClr>
                  </a:glow>
                </a:effectLst>
              </a:rPr>
              <a:t>dad</a:t>
            </a:r>
            <a:r>
              <a:rPr lang="it-IT" dirty="0" smtClean="0">
                <a:solidFill>
                  <a:srgbClr val="FF00FF"/>
                </a:solidFill>
                <a:effectLst>
                  <a:glow rad="228600">
                    <a:srgbClr val="FF00FF">
                      <a:alpha val="40000"/>
                    </a:srgbClr>
                  </a:glow>
                </a:effectLst>
              </a:rPr>
              <a:t> </a:t>
            </a:r>
            <a:r>
              <a:rPr lang="it-IT" dirty="0" smtClean="0">
                <a:solidFill>
                  <a:srgbClr val="FF00FF"/>
                </a:solidFill>
                <a:effectLst>
                  <a:glow rad="228600">
                    <a:srgbClr val="CC0099">
                      <a:alpha val="40000"/>
                    </a:srgbClr>
                  </a:glow>
                </a:effectLst>
              </a:rPr>
              <a:t>Mimmo, </a:t>
            </a:r>
            <a:r>
              <a:rPr lang="it-IT" dirty="0" err="1" smtClean="0">
                <a:solidFill>
                  <a:srgbClr val="FF00FF"/>
                </a:solidFill>
                <a:effectLst>
                  <a:glow rad="228600">
                    <a:srgbClr val="CC0099">
                      <a:alpha val="40000"/>
                    </a:srgbClr>
                  </a:glow>
                </a:effectLst>
              </a:rPr>
              <a:t>mum</a:t>
            </a:r>
            <a:r>
              <a:rPr lang="it-IT" dirty="0" smtClean="0">
                <a:solidFill>
                  <a:srgbClr val="FF00FF"/>
                </a:solidFill>
                <a:effectLst>
                  <a:glow rad="228600">
                    <a:srgbClr val="CC0099">
                      <a:alpha val="40000"/>
                    </a:srgbClr>
                  </a:glow>
                </a:effectLst>
              </a:rPr>
              <a:t> Maddalena and me Lucia. 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haven’t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pets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80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7584" y="836712"/>
            <a:ext cx="3200400" cy="31089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 smtClean="0"/>
              <a:t>I </a:t>
            </a:r>
            <a:r>
              <a:rPr lang="it-IT" dirty="0" err="1" smtClean="0"/>
              <a:t>wake</a:t>
            </a:r>
            <a:r>
              <a:rPr lang="it-IT" dirty="0" smtClean="0"/>
              <a:t> up </a:t>
            </a:r>
            <a:r>
              <a:rPr lang="it-IT" dirty="0" err="1" smtClean="0"/>
              <a:t>at</a:t>
            </a:r>
            <a:r>
              <a:rPr lang="it-IT" dirty="0" smtClean="0">
                <a:solidFill>
                  <a:schemeClr val="accent2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</a:rPr>
              <a:t> 6.30</a:t>
            </a:r>
            <a:r>
              <a:rPr lang="it-IT" dirty="0" smtClean="0"/>
              <a:t>, I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upn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CC0099"/>
                </a:solidFill>
                <a:effectLst>
                  <a:glow rad="228600">
                    <a:srgbClr val="FF00FF">
                      <a:alpha val="40000"/>
                    </a:srgbClr>
                  </a:glow>
                </a:effectLst>
              </a:rPr>
              <a:t>6.50</a:t>
            </a:r>
            <a:r>
              <a:rPr lang="it-IT" dirty="0" smtClean="0"/>
              <a:t> and </a:t>
            </a:r>
            <a:r>
              <a:rPr lang="it-IT" dirty="0" err="1" smtClean="0"/>
              <a:t>have</a:t>
            </a:r>
            <a:r>
              <a:rPr lang="it-IT" dirty="0" smtClean="0"/>
              <a:t> breakfast 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7.20</a:t>
            </a:r>
            <a:r>
              <a:rPr lang="it-IT" dirty="0" smtClean="0"/>
              <a:t>.I go to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/>
              <a:t> 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8.00 </a:t>
            </a:r>
            <a:r>
              <a:rPr lang="it-IT" dirty="0" smtClean="0"/>
              <a:t>and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lessons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8.15</a:t>
            </a:r>
            <a:r>
              <a:rPr lang="it-IT" dirty="0" smtClean="0"/>
              <a:t>.I go home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7030A0"/>
                </a:solidFill>
                <a:effectLst>
                  <a:glow rad="228600">
                    <a:srgbClr val="CC0099">
                      <a:alpha val="40000"/>
                    </a:srgbClr>
                  </a:glow>
                </a:effectLst>
              </a:rPr>
              <a:t>1.20</a:t>
            </a:r>
            <a:r>
              <a:rPr lang="it-IT" dirty="0" smtClean="0"/>
              <a:t> </a:t>
            </a:r>
            <a:r>
              <a:rPr lang="it-IT" dirty="0" smtClean="0"/>
              <a:t>PMI </a:t>
            </a:r>
            <a:r>
              <a:rPr lang="it-IT" dirty="0" err="1" smtClean="0"/>
              <a:t>have</a:t>
            </a:r>
            <a:r>
              <a:rPr lang="it-IT" dirty="0" smtClean="0"/>
              <a:t> lunch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C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1.25 </a:t>
            </a:r>
            <a:r>
              <a:rPr lang="it-IT" dirty="0" smtClean="0"/>
              <a:t>PMI </a:t>
            </a:r>
            <a:r>
              <a:rPr lang="it-IT" dirty="0" smtClean="0"/>
              <a:t>do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homework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3399"/>
                </a:solidFill>
                <a:effectLst>
                  <a:glow rad="228600">
                    <a:srgbClr val="FF6699">
                      <a:alpha val="40000"/>
                    </a:srgbClr>
                  </a:glow>
                </a:effectLst>
              </a:rPr>
              <a:t>3.00</a:t>
            </a:r>
            <a:r>
              <a:rPr lang="it-IT" dirty="0" smtClean="0"/>
              <a:t> </a:t>
            </a:r>
            <a:r>
              <a:rPr lang="it-IT" dirty="0" smtClean="0"/>
              <a:t>PM </a:t>
            </a:r>
            <a:r>
              <a:rPr lang="it-IT" dirty="0" smtClean="0"/>
              <a:t>I  go to bed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3366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9.10 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427984" y="836712"/>
            <a:ext cx="3200400" cy="31089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I wake up at </a:t>
            </a:r>
            <a:r>
              <a:rPr lang="en-US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7</a:t>
            </a:r>
            <a:r>
              <a:rPr lang="en-US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.00</a:t>
            </a:r>
            <a:r>
              <a:rPr lang="en-US" dirty="0"/>
              <a:t>, I get </a:t>
            </a:r>
            <a:r>
              <a:rPr lang="en-US" dirty="0" smtClean="0"/>
              <a:t>up at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7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.10</a:t>
            </a:r>
            <a:r>
              <a:rPr lang="en-US" dirty="0" smtClean="0"/>
              <a:t> </a:t>
            </a:r>
            <a:r>
              <a:rPr lang="en-US" dirty="0"/>
              <a:t>and have breakfast  at </a:t>
            </a:r>
            <a:r>
              <a:rPr lang="en-US" dirty="0">
                <a:solidFill>
                  <a:srgbClr val="CC0066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</a:rPr>
              <a:t>7.20</a:t>
            </a:r>
            <a:r>
              <a:rPr lang="en-US" dirty="0"/>
              <a:t>.I go to school at </a:t>
            </a:r>
            <a:r>
              <a:rPr lang="en-US" dirty="0" smtClean="0">
                <a:solidFill>
                  <a:srgbClr val="7030A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7.50</a:t>
            </a:r>
            <a:r>
              <a:rPr lang="en-US" dirty="0" smtClean="0"/>
              <a:t> </a:t>
            </a:r>
            <a:r>
              <a:rPr lang="en-US" dirty="0"/>
              <a:t>and have lessons at </a:t>
            </a:r>
            <a:r>
              <a:rPr lang="en-US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8.15</a:t>
            </a:r>
            <a:r>
              <a:rPr lang="en-US" dirty="0"/>
              <a:t>.I go home at</a:t>
            </a:r>
            <a:r>
              <a:rPr 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1.20</a:t>
            </a:r>
            <a:r>
              <a:rPr lang="en-US" dirty="0">
                <a:solidFill>
                  <a:srgbClr val="FF00FF"/>
                </a:solidFill>
                <a:effectLst>
                  <a:glow rad="101600">
                    <a:srgbClr val="FF00FF">
                      <a:alpha val="60000"/>
                    </a:srgbClr>
                  </a:glow>
                </a:effectLst>
              </a:rPr>
              <a:t> </a:t>
            </a:r>
            <a:r>
              <a:rPr lang="en-US" dirty="0" smtClean="0"/>
              <a:t>PMI </a:t>
            </a:r>
            <a:r>
              <a:rPr lang="en-US" dirty="0"/>
              <a:t>have lunch at </a:t>
            </a:r>
            <a:r>
              <a:rPr lang="en-US" dirty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1.25</a:t>
            </a:r>
            <a:r>
              <a:rPr lang="en-US" dirty="0"/>
              <a:t> </a:t>
            </a:r>
            <a:r>
              <a:rPr lang="en-US" dirty="0" smtClean="0"/>
              <a:t>PMI </a:t>
            </a:r>
            <a:r>
              <a:rPr lang="en-US" dirty="0"/>
              <a:t>do </a:t>
            </a:r>
            <a:r>
              <a:rPr lang="en-US" dirty="0" smtClean="0"/>
              <a:t>my homework </a:t>
            </a:r>
            <a:r>
              <a:rPr lang="en-US" dirty="0"/>
              <a:t>at </a:t>
            </a:r>
            <a:r>
              <a:rPr lang="en-US" dirty="0"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3.00</a:t>
            </a:r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/>
              <a:t>PM </a:t>
            </a:r>
            <a:r>
              <a:rPr lang="en-US" dirty="0"/>
              <a:t>I  go to bed at </a:t>
            </a:r>
            <a:r>
              <a:rPr lang="en-US" dirty="0" smtClean="0">
                <a:solidFill>
                  <a:srgbClr val="3333CC"/>
                </a:solidFill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10.00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1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55576" y="764704"/>
            <a:ext cx="3200400" cy="3108960"/>
          </a:xfrm>
        </p:spPr>
        <p:txBody>
          <a:bodyPr/>
          <a:lstStyle/>
          <a:p>
            <a:pPr algn="ctr"/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milk</a:t>
            </a:r>
            <a:r>
              <a:rPr lang="it-IT" dirty="0" smtClean="0"/>
              <a:t> for breakfast .</a:t>
            </a:r>
          </a:p>
          <a:p>
            <a:pPr algn="ctr"/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>
                <a:effectLst>
                  <a:glow rad="228600">
                    <a:srgbClr val="0000FF">
                      <a:alpha val="40000"/>
                    </a:srgbClr>
                  </a:glow>
                </a:effectLst>
              </a:rPr>
              <a:t> </a:t>
            </a:r>
            <a:r>
              <a:rPr lang="it-IT" dirty="0" smtClean="0">
                <a:solidFill>
                  <a:srgbClr val="0000FF"/>
                </a:solidFill>
                <a:effectLst>
                  <a:glow rad="228600">
                    <a:srgbClr val="0000FF">
                      <a:alpha val="40000"/>
                    </a:srgbClr>
                  </a:glow>
                </a:effectLst>
              </a:rPr>
              <a:t>pasta, </a:t>
            </a:r>
            <a:r>
              <a:rPr lang="it-IT" dirty="0" err="1" smtClean="0">
                <a:solidFill>
                  <a:srgbClr val="0000FF"/>
                </a:solidFill>
                <a:effectLst>
                  <a:glow rad="228600">
                    <a:srgbClr val="0000FF">
                      <a:alpha val="40000"/>
                    </a:srgbClr>
                  </a:glow>
                </a:effectLst>
              </a:rPr>
              <a:t>fish</a:t>
            </a:r>
            <a:r>
              <a:rPr lang="it-IT" dirty="0" smtClean="0">
                <a:solidFill>
                  <a:srgbClr val="0000FF"/>
                </a:solidFill>
                <a:effectLst>
                  <a:glow rad="228600">
                    <a:srgbClr val="0000FF">
                      <a:alpha val="40000"/>
                    </a:srgbClr>
                  </a:glow>
                </a:effectLst>
              </a:rPr>
              <a:t>, </a:t>
            </a:r>
            <a:r>
              <a:rPr lang="it-IT" dirty="0" err="1" smtClean="0">
                <a:solidFill>
                  <a:srgbClr val="0000FF"/>
                </a:solidFill>
                <a:effectLst>
                  <a:glow rad="228600">
                    <a:srgbClr val="0000FF">
                      <a:alpha val="40000"/>
                    </a:srgbClr>
                  </a:glow>
                </a:effectLst>
              </a:rPr>
              <a:t>potatoes</a:t>
            </a:r>
            <a:r>
              <a:rPr lang="it-IT" dirty="0" smtClean="0">
                <a:solidFill>
                  <a:srgbClr val="0000FF"/>
                </a:solidFill>
                <a:effectLst>
                  <a:glow rad="228600">
                    <a:srgbClr val="0000FF">
                      <a:alpha val="40000"/>
                    </a:srgbClr>
                  </a:glow>
                </a:effectLst>
              </a:rPr>
              <a:t>, </a:t>
            </a:r>
            <a:r>
              <a:rPr lang="it-IT" dirty="0" err="1" smtClean="0">
                <a:solidFill>
                  <a:srgbClr val="0000FF"/>
                </a:solidFill>
                <a:effectLst>
                  <a:glow rad="228600">
                    <a:srgbClr val="0000FF">
                      <a:alpha val="40000"/>
                    </a:srgbClr>
                  </a:glow>
                </a:effectLst>
              </a:rPr>
              <a:t>apple</a:t>
            </a:r>
            <a:r>
              <a:rPr lang="it-IT" dirty="0">
                <a:solidFill>
                  <a:srgbClr val="0000FF"/>
                </a:solidFill>
                <a:effectLst>
                  <a:glow rad="228600">
                    <a:srgbClr val="0000FF">
                      <a:alpha val="40000"/>
                    </a:srgbClr>
                  </a:glow>
                </a:effectLst>
              </a:rPr>
              <a:t> </a:t>
            </a:r>
            <a:r>
              <a:rPr lang="it-IT" dirty="0" smtClean="0"/>
              <a:t>for lunch.  </a:t>
            </a:r>
          </a:p>
          <a:p>
            <a:pPr algn="ctr"/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accent6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rPr>
              <a:t>meat</a:t>
            </a:r>
            <a:r>
              <a:rPr lang="it-IT" dirty="0" smtClean="0">
                <a:solidFill>
                  <a:schemeClr val="accent6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rPr>
              <a:t> and </a:t>
            </a:r>
            <a:r>
              <a:rPr lang="it-IT" dirty="0" err="1" smtClean="0">
                <a:solidFill>
                  <a:schemeClr val="accent6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rPr>
              <a:t>salad</a:t>
            </a:r>
            <a:r>
              <a:rPr lang="it-IT" dirty="0" smtClean="0">
                <a:solidFill>
                  <a:schemeClr val="accent6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rPr>
              <a:t> </a:t>
            </a:r>
            <a:r>
              <a:rPr lang="it-IT" dirty="0" smtClean="0"/>
              <a:t>for </a:t>
            </a:r>
            <a:r>
              <a:rPr lang="it-IT" dirty="0" err="1" smtClean="0"/>
              <a:t>dinner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6016" y="692696"/>
            <a:ext cx="3200400" cy="3108960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milk</a:t>
            </a:r>
            <a:r>
              <a:rPr lang="it-IT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it-IT" dirty="0" err="1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cereal</a:t>
            </a:r>
            <a:r>
              <a:rPr lang="it-IT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smtClean="0"/>
              <a:t>for </a:t>
            </a:r>
            <a:r>
              <a:rPr lang="it-IT" dirty="0"/>
              <a:t>breakfast .</a:t>
            </a:r>
          </a:p>
          <a:p>
            <a:r>
              <a:rPr lang="it-IT" dirty="0"/>
              <a:t>I </a:t>
            </a:r>
            <a:r>
              <a:rPr lang="it-IT" dirty="0" err="1"/>
              <a:t>have</a:t>
            </a:r>
            <a:r>
              <a:rPr lang="it-IT" dirty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pasta,meat</a:t>
            </a:r>
            <a:r>
              <a:rPr lang="it-IT" dirty="0" smtClean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it-IT" dirty="0" err="1" smtClean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salad</a:t>
            </a:r>
            <a:r>
              <a:rPr lang="it-IT" dirty="0" smtClean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it-IT" dirty="0" err="1" smtClean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orange</a:t>
            </a:r>
            <a:r>
              <a:rPr lang="it-IT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/>
              <a:t>for lunch.  </a:t>
            </a:r>
          </a:p>
          <a:p>
            <a:r>
              <a:rPr lang="it-IT" dirty="0"/>
              <a:t>I </a:t>
            </a:r>
            <a:r>
              <a:rPr lang="it-IT" dirty="0" err="1"/>
              <a:t>have</a:t>
            </a:r>
            <a:r>
              <a:rPr lang="it-IT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fish</a:t>
            </a:r>
            <a:r>
              <a:rPr lang="it-IT" dirty="0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it-IT" dirty="0" err="1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potatoes</a:t>
            </a:r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t-IT" dirty="0" smtClean="0"/>
              <a:t>for </a:t>
            </a:r>
            <a:r>
              <a:rPr lang="it-IT" dirty="0" err="1"/>
              <a:t>dinner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4833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7584" y="404664"/>
            <a:ext cx="3200400" cy="1368152"/>
          </a:xfrm>
        </p:spPr>
        <p:txBody>
          <a:bodyPr/>
          <a:lstStyle/>
          <a:p>
            <a:pPr algn="ctr"/>
            <a:r>
              <a:rPr lang="it-IT" dirty="0" smtClean="0"/>
              <a:t>I play </a:t>
            </a:r>
            <a:r>
              <a:rPr lang="it-IT" dirty="0" smtClean="0">
                <a:solidFill>
                  <a:schemeClr val="accent2"/>
                </a:solidFill>
              </a:rPr>
              <a:t>videogames</a:t>
            </a:r>
            <a:r>
              <a:rPr lang="it-IT" dirty="0" smtClean="0"/>
              <a:t> and </a:t>
            </a:r>
            <a:r>
              <a:rPr lang="it-IT" dirty="0" err="1" smtClean="0"/>
              <a:t>write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3333CC"/>
                </a:solidFill>
              </a:rPr>
              <a:t>emails</a:t>
            </a:r>
            <a:r>
              <a:rPr lang="it-IT" dirty="0" smtClean="0"/>
              <a:t>  in </a:t>
            </a:r>
            <a:r>
              <a:rPr lang="it-IT" dirty="0" err="1" smtClean="0"/>
              <a:t>my</a:t>
            </a:r>
            <a:r>
              <a:rPr lang="it-IT" dirty="0" smtClean="0"/>
              <a:t> free time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6016" y="404664"/>
            <a:ext cx="3200400" cy="3108960"/>
          </a:xfrm>
        </p:spPr>
        <p:txBody>
          <a:bodyPr/>
          <a:lstStyle/>
          <a:p>
            <a:r>
              <a:rPr lang="it-IT" dirty="0" smtClean="0"/>
              <a:t>I </a:t>
            </a:r>
            <a:r>
              <a:rPr lang="it-IT" dirty="0" err="1" smtClean="0"/>
              <a:t>listen</a:t>
            </a:r>
            <a:r>
              <a:rPr lang="it-IT" dirty="0" smtClean="0"/>
              <a:t> to </a:t>
            </a:r>
            <a:r>
              <a:rPr lang="it-IT" dirty="0" smtClean="0">
                <a:solidFill>
                  <a:srgbClr val="FF6699"/>
                </a:solidFill>
              </a:rPr>
              <a:t>music</a:t>
            </a:r>
            <a:r>
              <a:rPr lang="it-IT" dirty="0" smtClean="0"/>
              <a:t>, go out with </a:t>
            </a:r>
            <a:r>
              <a:rPr lang="it-IT" dirty="0" err="1" smtClean="0">
                <a:solidFill>
                  <a:srgbClr val="FFC000"/>
                </a:solidFill>
              </a:rPr>
              <a:t>my</a:t>
            </a:r>
            <a:r>
              <a:rPr lang="it-IT" dirty="0" smtClean="0">
                <a:solidFill>
                  <a:srgbClr val="FFC000"/>
                </a:solidFill>
              </a:rPr>
              <a:t> friends, </a:t>
            </a:r>
            <a:r>
              <a:rPr lang="it-IT" dirty="0" err="1" smtClean="0"/>
              <a:t>send</a:t>
            </a:r>
            <a:r>
              <a:rPr lang="it-IT" dirty="0"/>
              <a:t> and </a:t>
            </a:r>
            <a:r>
              <a:rPr lang="it-IT" dirty="0" err="1" smtClean="0"/>
              <a:t>receive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CC0099"/>
                </a:solidFill>
              </a:rPr>
              <a:t>text </a:t>
            </a:r>
            <a:r>
              <a:rPr lang="it-IT" dirty="0" err="1" smtClean="0">
                <a:solidFill>
                  <a:srgbClr val="CC0099"/>
                </a:solidFill>
              </a:rPr>
              <a:t>messages</a:t>
            </a:r>
            <a:r>
              <a:rPr lang="it-IT" dirty="0" smtClean="0"/>
              <a:t> and </a:t>
            </a:r>
            <a:r>
              <a:rPr lang="it-IT" dirty="0" err="1" smtClean="0"/>
              <a:t>read</a:t>
            </a:r>
            <a:r>
              <a:rPr lang="it-IT" dirty="0" smtClean="0"/>
              <a:t> a </a:t>
            </a:r>
            <a:r>
              <a:rPr lang="it-IT" dirty="0" smtClean="0">
                <a:solidFill>
                  <a:srgbClr val="FF00FF"/>
                </a:solidFill>
              </a:rPr>
              <a:t>magazine </a:t>
            </a:r>
            <a:r>
              <a:rPr lang="it-IT" dirty="0" smtClean="0"/>
              <a:t>in </a:t>
            </a:r>
            <a:r>
              <a:rPr lang="it-IT" dirty="0" err="1" smtClean="0"/>
              <a:t>my</a:t>
            </a:r>
            <a:r>
              <a:rPr lang="it-IT" dirty="0" smtClean="0"/>
              <a:t> free time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6869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576">
            <a:off x="7157737" y="2758186"/>
            <a:ext cx="1801205" cy="174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7162">
            <a:off x="4778400" y="2802423"/>
            <a:ext cx="1810172" cy="181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353</TotalTime>
  <Words>529</Words>
  <Application>Microsoft Office PowerPoint</Application>
  <PresentationFormat>Presentazione su schermo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Angoli</vt:lpstr>
      <vt:lpstr>HELLO, WE ARE…</vt:lpstr>
      <vt:lpstr>We are…</vt:lpstr>
      <vt:lpstr>          PAOLO            AND                    LUCIA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 project by: tiano lucia AND PAOLO GIGLIO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WE ARE…</dc:title>
  <dc:creator>home</dc:creator>
  <cp:lastModifiedBy>Arianna</cp:lastModifiedBy>
  <cp:revision>34</cp:revision>
  <dcterms:created xsi:type="dcterms:W3CDTF">2013-04-09T14:47:09Z</dcterms:created>
  <dcterms:modified xsi:type="dcterms:W3CDTF">2013-12-12T07:19:19Z</dcterms:modified>
</cp:coreProperties>
</file>