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5"/>
  </p:notesMasterIdLst>
  <p:sldIdLst>
    <p:sldId id="264" r:id="rId2"/>
    <p:sldId id="263" r:id="rId3"/>
    <p:sldId id="258" r:id="rId4"/>
    <p:sldId id="260" r:id="rId5"/>
    <p:sldId id="261" r:id="rId6"/>
    <p:sldId id="265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6" r:id="rId33"/>
    <p:sldId id="297" r:id="rId3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99FF"/>
    <a:srgbClr val="CC00FF"/>
    <a:srgbClr val="00CC00"/>
    <a:srgbClr val="0000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6" autoAdjust="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C1756-8C35-4C81-AD9B-761CD2485AEF}" type="datetimeFigureOut">
              <a:rPr lang="it-IT" smtClean="0"/>
              <a:pPr/>
              <a:t>12/12/2013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027F7-0E73-49F6-BAA6-7239B346930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2486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27F7-0E73-49F6-BAA6-7239B346930D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27F7-0E73-49F6-BAA6-7239B346930D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27F7-0E73-49F6-BAA6-7239B346930D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27F7-0E73-49F6-BAA6-7239B346930D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5F802-89B9-4C54-B2A3-685FF93CCE56}" type="datetimeFigureOut">
              <a:rPr lang="it-IT" smtClean="0"/>
              <a:pPr/>
              <a:t>12/12/2013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28FB-0B7B-4543-B440-ED817B1298E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5F802-89B9-4C54-B2A3-685FF93CCE56}" type="datetimeFigureOut">
              <a:rPr lang="it-IT" smtClean="0"/>
              <a:pPr/>
              <a:t>12/12/2013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28FB-0B7B-4543-B440-ED817B1298E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5F802-89B9-4C54-B2A3-685FF93CCE56}" type="datetimeFigureOut">
              <a:rPr lang="it-IT" smtClean="0"/>
              <a:pPr/>
              <a:t>12/12/2013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28FB-0B7B-4543-B440-ED817B1298ED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5F802-89B9-4C54-B2A3-685FF93CCE56}" type="datetimeFigureOut">
              <a:rPr lang="it-IT" smtClean="0"/>
              <a:pPr/>
              <a:t>12/12/2013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28FB-0B7B-4543-B440-ED817B1298E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5F802-89B9-4C54-B2A3-685FF93CCE56}" type="datetimeFigureOut">
              <a:rPr lang="it-IT" smtClean="0"/>
              <a:pPr/>
              <a:t>12/12/2013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28FB-0B7B-4543-B440-ED817B1298E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5F802-89B9-4C54-B2A3-685FF93CCE56}" type="datetimeFigureOut">
              <a:rPr lang="it-IT" smtClean="0"/>
              <a:pPr/>
              <a:t>12/12/2013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28FB-0B7B-4543-B440-ED817B1298E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5F802-89B9-4C54-B2A3-685FF93CCE56}" type="datetimeFigureOut">
              <a:rPr lang="it-IT" smtClean="0"/>
              <a:pPr/>
              <a:t>12/12/2013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28FB-0B7B-4543-B440-ED817B1298E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5F802-89B9-4C54-B2A3-685FF93CCE56}" type="datetimeFigureOut">
              <a:rPr lang="it-IT" smtClean="0"/>
              <a:pPr/>
              <a:t>12/12/2013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28FB-0B7B-4543-B440-ED817B1298E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5F802-89B9-4C54-B2A3-685FF93CCE56}" type="datetimeFigureOut">
              <a:rPr lang="it-IT" smtClean="0"/>
              <a:pPr/>
              <a:t>12/12/2013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28FB-0B7B-4543-B440-ED817B1298E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5F802-89B9-4C54-B2A3-685FF93CCE56}" type="datetimeFigureOut">
              <a:rPr lang="it-IT" smtClean="0"/>
              <a:pPr/>
              <a:t>12/12/2013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28FB-0B7B-4543-B440-ED817B1298E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5F802-89B9-4C54-B2A3-685FF93CCE56}" type="datetimeFigureOut">
              <a:rPr lang="it-IT" smtClean="0"/>
              <a:pPr/>
              <a:t>12/12/2013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28FB-0B7B-4543-B440-ED817B1298E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665F802-89B9-4C54-B2A3-685FF93CCE56}" type="datetimeFigureOut">
              <a:rPr lang="it-IT" smtClean="0"/>
              <a:pPr/>
              <a:t>12/12/2013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3DD28FB-0B7B-4543-B440-ED817B1298E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0.wav"/><Relationship Id="rId4" Type="http://schemas.openxmlformats.org/officeDocument/2006/relationships/image" Target="../media/image4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imgres?q=CITTA'+CARINA+IN+3D&amp;hl=it&amp;biw=1366&amp;bih=532&amp;tbm=isch&amp;tbnid=B6oTdMi81UwILM:&amp;imgrefurl=http://it.123rf.com/photo_10548016_progettazione-di-3d-mappa-della-citta.html&amp;docid=lfv765DxrIlTaM&amp;itg=1&amp;imgurl=http://us.123rf.com/400wm/400/400/dmstudio/dmstudio1109/dmstudio110900021/10548016-progettazione-di-3d-mappa-della-citta.jpg&amp;w=400&amp;h=215&amp;ei=xghoUbnROanx4QTg2IG4BA&amp;zoom=1&amp;iact=hc&amp;vpx=2&amp;vpy=244&amp;dur=1310&amp;hovh=164&amp;hovw=306&amp;tx=211&amp;ty=53&amp;page=2&amp;tbnh=140&amp;tbnw=260&amp;start=23&amp;ndsp=21&amp;ved=1t:429,r:23,s:0,i:155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imgres?q=CUCCIOLI+DI+LABRADOR&amp;hl=it&amp;biw=1366&amp;bih=532&amp;tbm=isch&amp;tbnid=VkUO-fHOe5HT4M:&amp;imgrefurl=http://www.ilrestodelcarlino.it/ascoli/provincia/2012/04/21/701005-intasca_soldi_cani_fantasma.shtml&amp;docid=TCjh4aZcZHNu5M&amp;imgurl=http://www.ilrestodelcarlino.it/ascoli/provincia/2012/04/21/701005/images/1035031-65119220_1-foto-di-labrador-cuccioli.jpg&amp;w=680&amp;h=380&amp;ei=5gpoUe3SFsPR4QSW2oGoCQ&amp;zoom=1&amp;iact=hc&amp;vpx=621&amp;vpy=185&amp;dur=8783&amp;hovh=168&amp;hovw=300&amp;tx=185&amp;ty=95&amp;page=2&amp;tbnh=132&amp;tbnw=247&amp;start=14&amp;ndsp=26&amp;ved=1t:429,r:23,s:0,i:22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1857364"/>
            <a:ext cx="3679282" cy="32773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400" dirty="0" smtClean="0"/>
              <a:t>WE ARE…♥♦♣◘•○☺☻</a:t>
            </a:r>
            <a:endParaRPr lang="it-IT" sz="54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420888"/>
            <a:ext cx="3838575" cy="3838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431926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2643174" y="4000504"/>
            <a:ext cx="6715140" cy="2000264"/>
          </a:xfrm>
        </p:spPr>
        <p:txBody>
          <a:bodyPr/>
          <a:lstStyle/>
          <a:p>
            <a:r>
              <a:rPr lang="it-IT" sz="4000" b="1" dirty="0" smtClean="0"/>
              <a:t>I GET UP AT 7.00 </a:t>
            </a:r>
            <a:r>
              <a:rPr lang="it-IT" sz="4000" b="1" dirty="0" smtClean="0"/>
              <a:t>AM</a:t>
            </a:r>
            <a:r>
              <a:rPr lang="it-IT" sz="4000" b="1" dirty="0" smtClean="0"/>
              <a:t/>
            </a:r>
            <a:br>
              <a:rPr lang="it-IT" sz="4000" b="1" dirty="0" smtClean="0"/>
            </a:br>
            <a:r>
              <a:rPr lang="it-IT" sz="4000" b="1" dirty="0" smtClean="0"/>
              <a:t>I GO TO SCHOOL AT 7.55 </a:t>
            </a:r>
            <a:r>
              <a:rPr lang="it-IT" sz="4000" b="1" dirty="0" smtClean="0"/>
              <a:t>AM</a:t>
            </a:r>
            <a:r>
              <a:rPr lang="it-IT" sz="4000" b="1" dirty="0" smtClean="0"/>
              <a:t/>
            </a:r>
            <a:br>
              <a:rPr lang="it-IT" sz="4000" b="1" dirty="0" smtClean="0"/>
            </a:br>
            <a:r>
              <a:rPr lang="it-IT" sz="4000" b="1" dirty="0" smtClean="0"/>
              <a:t>I HAVE LUNCH AT 2.00 </a:t>
            </a:r>
            <a:r>
              <a:rPr lang="it-IT" sz="4000" b="1" dirty="0" smtClean="0"/>
              <a:t>PM</a:t>
            </a:r>
            <a:r>
              <a:rPr lang="it-IT" sz="4000" b="1" dirty="0" smtClean="0"/>
              <a:t/>
            </a:r>
            <a:br>
              <a:rPr lang="it-IT" sz="4000" b="1" dirty="0" smtClean="0"/>
            </a:br>
            <a:r>
              <a:rPr lang="it-IT" sz="4000" b="1" dirty="0" smtClean="0"/>
              <a:t>I DO HOMEWORK AT 3.30 </a:t>
            </a:r>
            <a:r>
              <a:rPr lang="it-IT" sz="4000" b="1" dirty="0" smtClean="0"/>
              <a:t>PM</a:t>
            </a:r>
            <a:r>
              <a:rPr lang="it-IT" sz="4000" b="1" dirty="0" smtClean="0"/>
              <a:t/>
            </a:r>
            <a:br>
              <a:rPr lang="it-IT" sz="4000" b="1" dirty="0" smtClean="0"/>
            </a:br>
            <a:r>
              <a:rPr lang="it-IT" sz="4000" b="1" dirty="0" smtClean="0"/>
              <a:t>I HAVE DINNER AT 8.00 </a:t>
            </a:r>
            <a:r>
              <a:rPr lang="it-IT" sz="4000" b="1" dirty="0" smtClean="0"/>
              <a:t>PM</a:t>
            </a:r>
            <a:r>
              <a:rPr lang="it-IT" sz="4000" b="1" dirty="0" smtClean="0"/>
              <a:t/>
            </a:r>
            <a:br>
              <a:rPr lang="it-IT" sz="4000" b="1" dirty="0" smtClean="0"/>
            </a:br>
            <a:r>
              <a:rPr lang="it-IT" sz="4000" b="1" dirty="0" smtClean="0"/>
              <a:t>I GO TO BED AT 11.00 </a:t>
            </a:r>
            <a:r>
              <a:rPr lang="it-IT" sz="4000" b="1" dirty="0" smtClean="0"/>
              <a:t>PM</a:t>
            </a:r>
            <a:r>
              <a:rPr lang="it-IT" sz="4000" dirty="0" smtClean="0"/>
              <a:t/>
            </a:r>
            <a:br>
              <a:rPr lang="it-IT" sz="4000" dirty="0" smtClean="0"/>
            </a:br>
            <a:endParaRPr lang="it-IT" sz="4000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1857364"/>
            <a:ext cx="2407326" cy="3357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83278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71472" y="5143512"/>
            <a:ext cx="3352800" cy="1252728"/>
          </a:xfrm>
        </p:spPr>
        <p:txBody>
          <a:bodyPr/>
          <a:lstStyle/>
          <a:p>
            <a:r>
              <a:rPr lang="it-IT" sz="4000" b="1" dirty="0" smtClean="0"/>
              <a:t>I HAVE MILK AND CEREAL FOR BREAKFAST </a:t>
            </a:r>
            <a:br>
              <a:rPr lang="it-IT" sz="4000" b="1" dirty="0" smtClean="0"/>
            </a:br>
            <a:r>
              <a:rPr lang="it-IT" sz="4000" b="1" dirty="0" smtClean="0"/>
              <a:t>I HAVE PASTA AND HAM FOR LUNCH </a:t>
            </a:r>
            <a:br>
              <a:rPr lang="it-IT" sz="4000" b="1" dirty="0" smtClean="0"/>
            </a:br>
            <a:r>
              <a:rPr lang="it-IT" sz="4000" b="1" dirty="0" smtClean="0"/>
              <a:t>I HAVE PIZZA FOR DINNER </a:t>
            </a:r>
            <a:endParaRPr lang="it-IT" sz="4000" b="1" dirty="0"/>
          </a:p>
        </p:txBody>
      </p:sp>
      <p:pic>
        <p:nvPicPr>
          <p:cNvPr id="3074" name="Picture 2" descr="C:\Users\MassiveAttack\AppData\Local\Microsoft\Windows\Temporary Internet Files\Content.IE5\P872FHXQ\MP90028979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2" y="2285992"/>
            <a:ext cx="4576559" cy="305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55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285720" y="3571876"/>
            <a:ext cx="5572164" cy="2871192"/>
          </a:xfrm>
        </p:spPr>
        <p:txBody>
          <a:bodyPr/>
          <a:lstStyle/>
          <a:p>
            <a:r>
              <a:rPr lang="it-IT" sz="4000" b="1" dirty="0" smtClean="0">
                <a:solidFill>
                  <a:srgbClr val="FF3399"/>
                </a:solidFill>
              </a:rPr>
              <a:t>I AM TALL, </a:t>
            </a:r>
            <a:r>
              <a:rPr lang="it-IT" sz="4000" b="1" dirty="0" err="1" smtClean="0">
                <a:solidFill>
                  <a:srgbClr val="FF3399"/>
                </a:solidFill>
              </a:rPr>
              <a:t>I’M</a:t>
            </a:r>
            <a:r>
              <a:rPr lang="it-IT" sz="4000" b="1" dirty="0" smtClean="0">
                <a:solidFill>
                  <a:srgbClr val="FF3399"/>
                </a:solidFill>
              </a:rPr>
              <a:t> OF MEDIUM WEIGHT, </a:t>
            </a:r>
            <a:r>
              <a:rPr lang="it-IT" sz="4000" b="1" dirty="0" err="1" smtClean="0">
                <a:solidFill>
                  <a:srgbClr val="FF3399"/>
                </a:solidFill>
              </a:rPr>
              <a:t>I’M</a:t>
            </a:r>
            <a:r>
              <a:rPr lang="it-IT" sz="4000" b="1" dirty="0" smtClean="0">
                <a:solidFill>
                  <a:srgbClr val="FF3399"/>
                </a:solidFill>
              </a:rPr>
              <a:t> YOUNG AND </a:t>
            </a:r>
            <a:r>
              <a:rPr lang="it-IT" sz="4000" b="1" dirty="0" err="1" smtClean="0">
                <a:solidFill>
                  <a:srgbClr val="FF3399"/>
                </a:solidFill>
              </a:rPr>
              <a:t>I’M</a:t>
            </a:r>
            <a:r>
              <a:rPr lang="it-IT" sz="4000" b="1" dirty="0" smtClean="0">
                <a:solidFill>
                  <a:srgbClr val="FF3399"/>
                </a:solidFill>
              </a:rPr>
              <a:t> BEAUTIFUL. MY HAIR IS LONG ,BROWN  AND STRAIGHT, MY EYES ARE BROWN AND SMALL, MY FACE IS OVAL.</a:t>
            </a:r>
            <a:endParaRPr lang="it-IT" sz="4000" b="1" dirty="0">
              <a:solidFill>
                <a:srgbClr val="FF3399"/>
              </a:solidFill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8" y="2643182"/>
            <a:ext cx="3044643" cy="2514604"/>
          </a:xfrm>
        </p:spPr>
      </p:pic>
    </p:spTree>
    <p:extLst>
      <p:ext uri="{BB962C8B-B14F-4D97-AF65-F5344CB8AC3E}">
        <p14:creationId xmlns:p14="http://schemas.microsoft.com/office/powerpoint/2010/main" val="220234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00034" y="3214686"/>
            <a:ext cx="4786346" cy="3087216"/>
          </a:xfrm>
        </p:spPr>
        <p:txBody>
          <a:bodyPr/>
          <a:lstStyle/>
          <a:p>
            <a:r>
              <a:rPr lang="it-IT" sz="4000" b="1" dirty="0" smtClean="0"/>
              <a:t>IN MY </a:t>
            </a:r>
            <a:r>
              <a:rPr lang="it-IT" sz="4000" b="1" dirty="0" smtClean="0"/>
              <a:t>HOUSE </a:t>
            </a:r>
            <a:r>
              <a:rPr lang="it-IT" sz="4000" b="1" dirty="0" smtClean="0"/>
              <a:t>THERE ARE 8 </a:t>
            </a:r>
            <a:r>
              <a:rPr lang="it-IT" sz="4000" b="1" dirty="0" smtClean="0"/>
              <a:t>ROOMS:MY FAVOURITE ROOM IS MY BEDROOM  BECAUSE THERE </a:t>
            </a:r>
            <a:r>
              <a:rPr lang="it-IT" sz="4000" b="1" dirty="0" smtClean="0"/>
              <a:t>IS A </a:t>
            </a:r>
            <a:r>
              <a:rPr lang="it-IT" sz="4000" b="1" dirty="0" smtClean="0"/>
              <a:t>COMPUTER, TV,</a:t>
            </a:r>
            <a:br>
              <a:rPr lang="it-IT" sz="4000" b="1" dirty="0" smtClean="0"/>
            </a:br>
            <a:r>
              <a:rPr lang="it-IT" sz="4000" b="1" dirty="0" smtClean="0"/>
              <a:t>POSTERS, RADIO…</a:t>
            </a:r>
            <a:endParaRPr lang="it-IT" sz="4000" b="1" dirty="0"/>
          </a:p>
        </p:txBody>
      </p:sp>
      <p:pic>
        <p:nvPicPr>
          <p:cNvPr id="4098" name="Picture 2" descr="C:\Users\MassiveAttack\AppData\Local\Microsoft\Windows\Temporary Internet Files\Content.IE5\OY12HNVT\MC90041365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70" y="1071546"/>
            <a:ext cx="3242075" cy="242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Program Files\Microsoft Office\MEDIA\CAGCAT10\j0205582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3857628"/>
            <a:ext cx="2938857" cy="269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37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586162" cy="1571628"/>
          </a:xfrm>
        </p:spPr>
        <p:txBody>
          <a:bodyPr/>
          <a:lstStyle/>
          <a:p>
            <a:r>
              <a:rPr lang="it-IT" sz="4000" b="1" dirty="0" smtClean="0">
                <a:solidFill>
                  <a:srgbClr val="FF3399"/>
                </a:solidFill>
              </a:rPr>
              <a:t>APPEARANCES  ARE DECEPTIVE!! ;)</a:t>
            </a:r>
            <a:endParaRPr lang="it-IT" sz="4000" b="1" dirty="0">
              <a:solidFill>
                <a:srgbClr val="FF3399"/>
              </a:solidFill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62" y="2500306"/>
            <a:ext cx="3602836" cy="3810000"/>
          </a:xfrm>
        </p:spPr>
      </p:pic>
    </p:spTree>
    <p:extLst>
      <p:ext uri="{BB962C8B-B14F-4D97-AF65-F5344CB8AC3E}">
        <p14:creationId xmlns:p14="http://schemas.microsoft.com/office/powerpoint/2010/main" val="106042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4133056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MY NAME IS AURORA</a:t>
            </a:r>
            <a:br>
              <a:rPr lang="it-IT" b="1" dirty="0" smtClean="0">
                <a:solidFill>
                  <a:srgbClr val="FF0000"/>
                </a:solidFill>
              </a:rPr>
            </a:br>
            <a:r>
              <a:rPr lang="it-IT" b="1" dirty="0" smtClean="0">
                <a:solidFill>
                  <a:srgbClr val="FF0000"/>
                </a:solidFill>
              </a:rPr>
              <a:t>MY SURNAME IS DI LIETO</a:t>
            </a:r>
            <a:br>
              <a:rPr lang="it-IT" b="1" dirty="0" smtClean="0">
                <a:solidFill>
                  <a:srgbClr val="FF0000"/>
                </a:solidFill>
              </a:rPr>
            </a:br>
            <a:r>
              <a:rPr lang="it-IT" b="1" dirty="0" smtClean="0">
                <a:solidFill>
                  <a:srgbClr val="FF0000"/>
                </a:solidFill>
              </a:rPr>
              <a:t>I’M ELEVEN YEARS OLD </a:t>
            </a:r>
            <a:br>
              <a:rPr lang="it-IT" b="1" dirty="0" smtClean="0">
                <a:solidFill>
                  <a:srgbClr val="FF0000"/>
                </a:solidFill>
              </a:rPr>
            </a:br>
            <a:r>
              <a:rPr lang="it-IT" b="1" dirty="0" smtClean="0">
                <a:solidFill>
                  <a:srgbClr val="FF0000"/>
                </a:solidFill>
              </a:rPr>
              <a:t>MY NICKNAME IS AURY</a:t>
            </a:r>
            <a:br>
              <a:rPr lang="it-IT" b="1" dirty="0" smtClean="0">
                <a:solidFill>
                  <a:srgbClr val="FF0000"/>
                </a:solidFill>
              </a:rPr>
            </a:br>
            <a:r>
              <a:rPr lang="it-IT" b="1" dirty="0" smtClean="0">
                <a:solidFill>
                  <a:srgbClr val="FF0000"/>
                </a:solidFill>
              </a:rPr>
              <a:t>MY EMAIL IS </a:t>
            </a:r>
            <a:r>
              <a:rPr lang="it-IT" b="1" dirty="0" smtClean="0">
                <a:solidFill>
                  <a:srgbClr val="FF0000"/>
                </a:solidFill>
              </a:rPr>
              <a:t>XXXXX@XXX.COM</a:t>
            </a:r>
            <a:r>
              <a:rPr lang="it-IT" b="1" dirty="0" smtClean="0">
                <a:solidFill>
                  <a:srgbClr val="FF0000"/>
                </a:solidFill>
              </a:rPr>
              <a:t/>
            </a:r>
            <a:br>
              <a:rPr lang="it-IT" b="1" dirty="0" smtClean="0">
                <a:solidFill>
                  <a:srgbClr val="FF0000"/>
                </a:solidFill>
              </a:rPr>
            </a:br>
            <a:r>
              <a:rPr lang="it-IT" b="1" dirty="0" smtClean="0">
                <a:solidFill>
                  <a:srgbClr val="FF0000"/>
                </a:solidFill>
              </a:rPr>
              <a:t>MY BIRTHDAY IS IN DECEMBER</a:t>
            </a:r>
            <a:br>
              <a:rPr lang="it-IT" b="1" dirty="0" smtClean="0">
                <a:solidFill>
                  <a:srgbClr val="FF0000"/>
                </a:solidFill>
              </a:rPr>
            </a:br>
            <a:r>
              <a:rPr lang="it-IT" b="1" dirty="0" smtClean="0">
                <a:solidFill>
                  <a:srgbClr val="FF0000"/>
                </a:solidFill>
              </a:rPr>
              <a:t>I LIVE IN TORINO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21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45496" y="1052736"/>
            <a:ext cx="6609393" cy="2016224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</a:rPr>
              <a:t>MY TELEPHONE NUMBER IS </a:t>
            </a:r>
            <a:r>
              <a:rPr lang="it-IT" dirty="0" smtClean="0">
                <a:solidFill>
                  <a:schemeClr val="accent5">
                    <a:lumMod val="75000"/>
                  </a:schemeClr>
                </a:solidFill>
              </a:rPr>
              <a:t>XXXXXXXXXXXX</a:t>
            </a:r>
            <a:r>
              <a:rPr lang="it-IT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it-IT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</a:rPr>
              <a:t>I COME FROM ITALY</a:t>
            </a:r>
            <a:r>
              <a:rPr lang="it-IT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it-IT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</a:rPr>
              <a:t>MY LANGUAGE IS ITALIAN</a:t>
            </a:r>
            <a:r>
              <a:rPr lang="it-IT" dirty="0" smtClean="0">
                <a:solidFill>
                  <a:srgbClr val="FFFF00"/>
                </a:solidFill>
              </a:rPr>
              <a:t/>
            </a:r>
            <a:br>
              <a:rPr lang="it-IT" dirty="0" smtClean="0">
                <a:solidFill>
                  <a:srgbClr val="FFFF00"/>
                </a:solidFill>
              </a:rPr>
            </a:br>
            <a:endParaRPr lang="it-IT" dirty="0">
              <a:solidFill>
                <a:srgbClr val="FFFF00"/>
              </a:solidFill>
            </a:endParaRPr>
          </a:p>
        </p:txBody>
      </p:sp>
      <p:pic>
        <p:nvPicPr>
          <p:cNvPr id="5122" name="Picture 2" descr="C:\Program Files\Microsoft Office\MEDIA\CAGCAT10\j033226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3571876"/>
            <a:ext cx="2541371" cy="287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assiveAttack\AppData\Local\Microsoft\Windows\Temporary Internet Files\Content.IE5\NE1TR1AU\MP90036270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3397250"/>
            <a:ext cx="3657600" cy="243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39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286248" y="2643182"/>
            <a:ext cx="4500594" cy="2357454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IN MY </a:t>
            </a:r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FAMILY </a:t>
            </a:r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THERE ARE FIVE </a:t>
            </a:r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PEOPLE: MY MOTHER, MY FATHER, MY SISTER, MY GRANDMOTHER AND ME.</a:t>
            </a:r>
            <a:r>
              <a:rPr lang="it-IT" dirty="0" smtClean="0">
                <a:solidFill>
                  <a:srgbClr val="00B050"/>
                </a:solidFill>
              </a:rPr>
              <a:t/>
            </a:r>
            <a:br>
              <a:rPr lang="it-IT" dirty="0" smtClean="0">
                <a:solidFill>
                  <a:srgbClr val="00B050"/>
                </a:solidFill>
              </a:rPr>
            </a:br>
            <a:endParaRPr lang="it-IT" dirty="0"/>
          </a:p>
        </p:txBody>
      </p:sp>
      <p:pic>
        <p:nvPicPr>
          <p:cNvPr id="6146" name="Picture 2" descr="C:\Users\MassiveAttack\AppData\Local\Microsoft\Windows\Temporary Internet Files\Content.IE5\P872FHXQ\MP90042278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500174"/>
            <a:ext cx="3857653" cy="385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76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24" y="2714620"/>
            <a:ext cx="3757326" cy="2500330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010552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C000"/>
                </a:solidFill>
              </a:rPr>
              <a:t>I DON’T LIKE DOG; MY FAVOURITE ANIMALS ARE KOALA AND CAT</a:t>
            </a:r>
            <a:endParaRPr lang="it-IT" b="1" dirty="0">
              <a:solidFill>
                <a:srgbClr val="FFC000"/>
              </a:solidFill>
            </a:endParaRPr>
          </a:p>
        </p:txBody>
      </p:sp>
      <p:pic>
        <p:nvPicPr>
          <p:cNvPr id="7170" name="Picture 2" descr="C:\Users\MassiveAttack\AppData\Local\Microsoft\Windows\Temporary Internet Files\Content.IE5\M1WOTB7Q\MP90042765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57496"/>
            <a:ext cx="4355976" cy="316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08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7030A0"/>
                </a:solidFill>
              </a:rPr>
              <a:t>MY FAVOURITE SPORT IS VOLLEYBALL,WHILE IN MY FREE TIME I LISTEN TO MUSIC</a:t>
            </a:r>
            <a:endParaRPr lang="it-IT" b="1" dirty="0">
              <a:solidFill>
                <a:srgbClr val="7030A0"/>
              </a:solidFill>
            </a:endParaRPr>
          </a:p>
        </p:txBody>
      </p:sp>
      <p:pic>
        <p:nvPicPr>
          <p:cNvPr id="8194" name="Picture 2" descr="C:\Users\MassiveAttack\AppData\Local\Microsoft\Windows\Temporary Internet Files\Content.IE5\NE1TR1AU\MC900440404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3214686"/>
            <a:ext cx="3156171" cy="315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MassiveAttack\AppData\Local\Microsoft\Windows\Temporary Internet Files\Content.IE5\OY12HNVT\MC90034882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06829"/>
            <a:ext cx="2780382" cy="276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55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656183"/>
          </a:xfrm>
        </p:spPr>
        <p:txBody>
          <a:bodyPr>
            <a:normAutofit/>
          </a:bodyPr>
          <a:lstStyle/>
          <a:p>
            <a:r>
              <a:rPr lang="it-IT" sz="4000" b="1" dirty="0" smtClean="0">
                <a:solidFill>
                  <a:srgbClr val="FF3399"/>
                </a:solidFill>
              </a:rPr>
              <a:t>MY NAME IS IMMA AND MY SURNAME IS VOLANTE</a:t>
            </a:r>
            <a:endParaRPr lang="it-IT" sz="4000" b="1" dirty="0">
              <a:solidFill>
                <a:srgbClr val="FF3399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132856"/>
            <a:ext cx="6400800" cy="4392488"/>
          </a:xfrm>
        </p:spPr>
        <p:txBody>
          <a:bodyPr>
            <a:normAutofit lnSpcReduction="10000"/>
          </a:bodyPr>
          <a:lstStyle/>
          <a:p>
            <a:r>
              <a:rPr lang="it-IT" sz="4000" b="1" dirty="0" smtClean="0">
                <a:solidFill>
                  <a:srgbClr val="00FFFF"/>
                </a:solidFill>
              </a:rPr>
              <a:t>MY NICKNAME IS IMMUCCHIA</a:t>
            </a:r>
          </a:p>
          <a:p>
            <a:r>
              <a:rPr lang="it-IT" sz="4000" b="1" dirty="0" smtClean="0">
                <a:solidFill>
                  <a:srgbClr val="00CC00"/>
                </a:solidFill>
              </a:rPr>
              <a:t>MY EMAIL IS </a:t>
            </a:r>
            <a:r>
              <a:rPr lang="it-IT" sz="4000" b="1" dirty="0" err="1" smtClean="0">
                <a:solidFill>
                  <a:srgbClr val="00CC00"/>
                </a:solidFill>
              </a:rPr>
              <a:t>xxxxxxxx@xxxx.xx</a:t>
            </a:r>
            <a:endParaRPr lang="it-IT" sz="4000" b="1" dirty="0" smtClean="0">
              <a:solidFill>
                <a:srgbClr val="00CC00"/>
              </a:solidFill>
            </a:endParaRPr>
          </a:p>
          <a:p>
            <a:r>
              <a:rPr lang="it-IT" sz="4000" b="1" dirty="0" smtClean="0">
                <a:solidFill>
                  <a:srgbClr val="7030A0"/>
                </a:solidFill>
              </a:rPr>
              <a:t>I’M 11</a:t>
            </a:r>
          </a:p>
          <a:p>
            <a:r>
              <a:rPr lang="it-IT" sz="4000" b="1" dirty="0" smtClean="0">
                <a:solidFill>
                  <a:srgbClr val="7030A0"/>
                </a:solidFill>
              </a:rPr>
              <a:t>MY BIRTHDAY IS IN JANUARY</a:t>
            </a:r>
          </a:p>
          <a:p>
            <a:endParaRPr lang="it-IT" sz="4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785786" y="2643182"/>
            <a:ext cx="7643866" cy="3673548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CC00FF"/>
                </a:solidFill>
              </a:rPr>
              <a:t>I GET UP AT 7.30 </a:t>
            </a:r>
            <a:r>
              <a:rPr lang="it-IT" b="1" dirty="0" smtClean="0">
                <a:solidFill>
                  <a:srgbClr val="CC00FF"/>
                </a:solidFill>
              </a:rPr>
              <a:t>AM</a:t>
            </a:r>
            <a:r>
              <a:rPr lang="it-IT" b="1" dirty="0" smtClean="0">
                <a:solidFill>
                  <a:srgbClr val="CC00FF"/>
                </a:solidFill>
              </a:rPr>
              <a:t/>
            </a:r>
            <a:br>
              <a:rPr lang="it-IT" b="1" dirty="0" smtClean="0">
                <a:solidFill>
                  <a:srgbClr val="CC00FF"/>
                </a:solidFill>
              </a:rPr>
            </a:br>
            <a:r>
              <a:rPr lang="it-IT" b="1" dirty="0" smtClean="0">
                <a:solidFill>
                  <a:srgbClr val="CC00FF"/>
                </a:solidFill>
              </a:rPr>
              <a:t>I GO TO SCHOOL  AT 7.40 </a:t>
            </a:r>
            <a:r>
              <a:rPr lang="it-IT" b="1" dirty="0" smtClean="0">
                <a:solidFill>
                  <a:srgbClr val="CC00FF"/>
                </a:solidFill>
              </a:rPr>
              <a:t>AM</a:t>
            </a:r>
            <a:r>
              <a:rPr lang="it-IT" b="1" dirty="0" smtClean="0">
                <a:solidFill>
                  <a:srgbClr val="CC00FF"/>
                </a:solidFill>
              </a:rPr>
              <a:t/>
            </a:r>
            <a:br>
              <a:rPr lang="it-IT" b="1" dirty="0" smtClean="0">
                <a:solidFill>
                  <a:srgbClr val="CC00FF"/>
                </a:solidFill>
              </a:rPr>
            </a:br>
            <a:r>
              <a:rPr lang="it-IT" b="1" dirty="0" smtClean="0">
                <a:solidFill>
                  <a:srgbClr val="CC00FF"/>
                </a:solidFill>
              </a:rPr>
              <a:t>I GO HOME AT </a:t>
            </a:r>
            <a:r>
              <a:rPr lang="it-IT" b="1" dirty="0" smtClean="0">
                <a:solidFill>
                  <a:srgbClr val="CC00FF"/>
                </a:solidFill>
              </a:rPr>
              <a:t>14.00AM</a:t>
            </a:r>
            <a:r>
              <a:rPr lang="it-IT" b="1" dirty="0" smtClean="0">
                <a:solidFill>
                  <a:srgbClr val="CC00FF"/>
                </a:solidFill>
              </a:rPr>
              <a:t/>
            </a:r>
            <a:br>
              <a:rPr lang="it-IT" b="1" dirty="0" smtClean="0">
                <a:solidFill>
                  <a:srgbClr val="CC00FF"/>
                </a:solidFill>
              </a:rPr>
            </a:br>
            <a:r>
              <a:rPr lang="it-IT" b="1" dirty="0" smtClean="0">
                <a:solidFill>
                  <a:srgbClr val="CC00FF"/>
                </a:solidFill>
              </a:rPr>
              <a:t>I HAVE LUNCH AT 2.20 </a:t>
            </a:r>
            <a:r>
              <a:rPr lang="it-IT" b="1" dirty="0" smtClean="0">
                <a:solidFill>
                  <a:srgbClr val="CC00FF"/>
                </a:solidFill>
              </a:rPr>
              <a:t>PM</a:t>
            </a:r>
            <a:r>
              <a:rPr lang="it-IT" b="1" dirty="0" smtClean="0">
                <a:solidFill>
                  <a:srgbClr val="CC00FF"/>
                </a:solidFill>
              </a:rPr>
              <a:t/>
            </a:r>
            <a:br>
              <a:rPr lang="it-IT" b="1" dirty="0" smtClean="0">
                <a:solidFill>
                  <a:srgbClr val="CC00FF"/>
                </a:solidFill>
              </a:rPr>
            </a:br>
            <a:r>
              <a:rPr lang="it-IT" b="1" dirty="0" smtClean="0">
                <a:solidFill>
                  <a:srgbClr val="CC00FF"/>
                </a:solidFill>
              </a:rPr>
              <a:t>I DO HOMEWORK AT </a:t>
            </a:r>
            <a:r>
              <a:rPr lang="it-IT" b="1" dirty="0" smtClean="0">
                <a:solidFill>
                  <a:srgbClr val="CC00FF"/>
                </a:solidFill>
              </a:rPr>
              <a:t>3.00PM</a:t>
            </a:r>
            <a:r>
              <a:rPr lang="it-IT" b="1" dirty="0" smtClean="0">
                <a:solidFill>
                  <a:srgbClr val="CC00FF"/>
                </a:solidFill>
              </a:rPr>
              <a:t/>
            </a:r>
            <a:br>
              <a:rPr lang="it-IT" b="1" dirty="0" smtClean="0">
                <a:solidFill>
                  <a:srgbClr val="CC00FF"/>
                </a:solidFill>
              </a:rPr>
            </a:br>
            <a:r>
              <a:rPr lang="it-IT" b="1" dirty="0" smtClean="0">
                <a:solidFill>
                  <a:srgbClr val="CC00FF"/>
                </a:solidFill>
              </a:rPr>
              <a:t>I HAVE DINNER AT 8.00 </a:t>
            </a:r>
            <a:r>
              <a:rPr lang="it-IT" b="1" dirty="0" smtClean="0">
                <a:solidFill>
                  <a:srgbClr val="CC00FF"/>
                </a:solidFill>
              </a:rPr>
              <a:t>PM</a:t>
            </a:r>
            <a:r>
              <a:rPr lang="it-IT" b="1" dirty="0" smtClean="0">
                <a:solidFill>
                  <a:srgbClr val="CC00FF"/>
                </a:solidFill>
              </a:rPr>
              <a:t/>
            </a:r>
            <a:br>
              <a:rPr lang="it-IT" b="1" dirty="0" smtClean="0">
                <a:solidFill>
                  <a:srgbClr val="CC00FF"/>
                </a:solidFill>
              </a:rPr>
            </a:br>
            <a:r>
              <a:rPr lang="it-IT" b="1" dirty="0" smtClean="0">
                <a:solidFill>
                  <a:srgbClr val="CC00FF"/>
                </a:solidFill>
              </a:rPr>
              <a:t>I GO TO BED AT 9.00 </a:t>
            </a:r>
            <a:r>
              <a:rPr lang="it-IT" b="1" dirty="0" smtClean="0">
                <a:solidFill>
                  <a:srgbClr val="CC00FF"/>
                </a:solidFill>
              </a:rPr>
              <a:t>PM</a:t>
            </a:r>
            <a:endParaRPr lang="it-IT" b="1" dirty="0">
              <a:solidFill>
                <a:srgbClr val="CC00FF"/>
              </a:solidFill>
            </a:endParaRPr>
          </a:p>
        </p:txBody>
      </p:sp>
      <p:pic>
        <p:nvPicPr>
          <p:cNvPr id="9219" name="Picture 3" descr="C:\Users\MassiveAttack\AppData\Local\Microsoft\Windows\Temporary Internet Files\Content.IE5\NE1TR1AU\MC90014991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2831976" cy="21509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13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2736304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 MY </a:t>
            </a:r>
            <a:r>
              <a:rPr lang="it-IT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HOUSE </a:t>
            </a:r>
            <a:r>
              <a:rPr lang="it-IT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THERE ARE EIGHT </a:t>
            </a:r>
            <a:r>
              <a:rPr lang="it-IT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ROOMS: MY FAVOURITE ROOM IS BEDROOM  BECAUSE  THERE </a:t>
            </a:r>
            <a:r>
              <a:rPr lang="it-IT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IS </a:t>
            </a:r>
            <a:r>
              <a:rPr lang="it-IT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PINK CEILING AND A COMPUTER</a:t>
            </a:r>
            <a:endParaRPr lang="it-IT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42" name="Picture 2" descr="C:\Users\MassiveAttack\AppData\Local\Microsoft\Windows\Temporary Internet Files\Content.IE5\P872FHXQ\MC900441341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093234"/>
            <a:ext cx="3227820" cy="322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61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57158" y="2071678"/>
            <a:ext cx="3714776" cy="3162716"/>
          </a:xfrm>
        </p:spPr>
        <p:txBody>
          <a:bodyPr>
            <a:normAutofit/>
          </a:bodyPr>
          <a:lstStyle/>
          <a:p>
            <a:r>
              <a:rPr lang="it-IT" sz="4000" b="1" dirty="0" smtClean="0">
                <a:solidFill>
                  <a:srgbClr val="FF3399"/>
                </a:solidFill>
              </a:rPr>
              <a:t>I HAVE PASTA FOR LUNCH </a:t>
            </a:r>
            <a:endParaRPr lang="it-IT" sz="4000" b="1" dirty="0">
              <a:solidFill>
                <a:srgbClr val="FF3399"/>
              </a:solidFill>
            </a:endParaRPr>
          </a:p>
        </p:txBody>
      </p:sp>
      <p:pic>
        <p:nvPicPr>
          <p:cNvPr id="11266" name="Picture 2" descr="C:\Users\MassiveAttack\AppData\Local\Microsoft\Windows\Temporary Internet Files\Content.IE5\OY12HNVT\MC90023349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43116"/>
            <a:ext cx="3857652" cy="320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69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12" y="3643314"/>
            <a:ext cx="3659298" cy="27059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714348" y="428604"/>
            <a:ext cx="8229600" cy="3306696"/>
          </a:xfrm>
        </p:spPr>
        <p:txBody>
          <a:bodyPr>
            <a:normAutofit/>
          </a:bodyPr>
          <a:lstStyle/>
          <a:p>
            <a:r>
              <a:rPr lang="it-IT" sz="4000" b="1" dirty="0" smtClean="0">
                <a:solidFill>
                  <a:srgbClr val="C00000"/>
                </a:solidFill>
              </a:rPr>
              <a:t>I AM TALL,I HAVE LONG HAIR AND I HAVE BROWN EYES ; I HAVE A SMALL NOSE AND I HAVE A BIG MOUTH</a:t>
            </a:r>
            <a:endParaRPr lang="it-IT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04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62" y="928670"/>
            <a:ext cx="3925181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214282" y="3605008"/>
            <a:ext cx="5072098" cy="3252992"/>
          </a:xfrm>
        </p:spPr>
        <p:txBody>
          <a:bodyPr>
            <a:normAutofit/>
          </a:bodyPr>
          <a:lstStyle/>
          <a:p>
            <a:r>
              <a:rPr lang="it-IT" sz="4000" b="1" dirty="0" smtClean="0">
                <a:solidFill>
                  <a:srgbClr val="FF0000"/>
                </a:solidFill>
              </a:rPr>
              <a:t>HAPPINESS IS THE SPICE OF LIFE</a:t>
            </a:r>
            <a:endParaRPr lang="it-IT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05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404664"/>
            <a:ext cx="8858280" cy="4929198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HELLO!!!!!</a:t>
            </a:r>
            <a:br>
              <a:rPr lang="it-IT" b="1" dirty="0" smtClean="0">
                <a:solidFill>
                  <a:srgbClr val="FF0000"/>
                </a:solidFill>
              </a:rPr>
            </a:br>
            <a:r>
              <a:rPr lang="it-IT" b="1" dirty="0" smtClean="0">
                <a:solidFill>
                  <a:srgbClr val="FF0000"/>
                </a:solidFill>
              </a:rPr>
              <a:t>WHO AM I????</a:t>
            </a:r>
            <a:br>
              <a:rPr lang="it-IT" b="1" dirty="0" smtClean="0">
                <a:solidFill>
                  <a:srgbClr val="FF0000"/>
                </a:solidFill>
              </a:rPr>
            </a:br>
            <a:r>
              <a:rPr lang="it-IT" b="1" dirty="0" smtClean="0">
                <a:solidFill>
                  <a:srgbClr val="FF99FF"/>
                </a:solidFill>
              </a:rPr>
              <a:t>I AM ELENA!!!!</a:t>
            </a:r>
            <a:br>
              <a:rPr lang="it-IT" b="1" dirty="0" smtClean="0">
                <a:solidFill>
                  <a:srgbClr val="FF99FF"/>
                </a:solidFill>
              </a:rPr>
            </a:br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</a:rPr>
              <a:t>MY SURNAME IS SPAGNA</a:t>
            </a:r>
            <a:br>
              <a:rPr lang="it-IT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</a:rPr>
              <a:t>MY NICKNAME IS ELY101</a:t>
            </a:r>
            <a:br>
              <a:rPr lang="it-IT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</a:rPr>
              <a:t>MY EMAIL IS </a:t>
            </a:r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</a:rPr>
              <a:t>XXXXXXX@XXX.XX</a:t>
            </a:r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it-IT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</a:rPr>
              <a:t>MY TELEPHONE NUMBER IS </a:t>
            </a:r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</a:rPr>
              <a:t>XXXXXX</a:t>
            </a:r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it-IT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</a:rPr>
              <a:t>I’M 11 YEARS OLD ;)</a:t>
            </a:r>
            <a:endParaRPr lang="it-IT" b="1" dirty="0">
              <a:solidFill>
                <a:srgbClr val="CC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8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628" y="1000108"/>
            <a:ext cx="3412621" cy="1428760"/>
          </a:xfrm>
        </p:spPr>
        <p:txBody>
          <a:bodyPr>
            <a:noAutofit/>
          </a:bodyPr>
          <a:lstStyle/>
          <a:p>
            <a:r>
              <a:rPr lang="it-IT" sz="4000" b="1" dirty="0" smtClean="0">
                <a:solidFill>
                  <a:schemeClr val="tx2">
                    <a:lumMod val="75000"/>
                  </a:schemeClr>
                </a:solidFill>
              </a:rPr>
              <a:t>MY BIRTHDAY IS IN DECEMBER </a:t>
            </a:r>
            <a:endParaRPr lang="it-IT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>
          <a:xfrm>
            <a:off x="714348" y="3000372"/>
            <a:ext cx="7786710" cy="3143272"/>
          </a:xfrm>
        </p:spPr>
        <p:txBody>
          <a:bodyPr>
            <a:noAutofit/>
          </a:bodyPr>
          <a:lstStyle/>
          <a:p>
            <a:r>
              <a:rPr lang="it-IT" sz="4000" b="1" dirty="0" smtClean="0">
                <a:solidFill>
                  <a:schemeClr val="tx2">
                    <a:lumMod val="75000"/>
                  </a:schemeClr>
                </a:solidFill>
              </a:rPr>
              <a:t>I’M FROM ITALY .</a:t>
            </a:r>
          </a:p>
          <a:p>
            <a:r>
              <a:rPr lang="it-IT" sz="4000" b="1" dirty="0" smtClean="0">
                <a:solidFill>
                  <a:schemeClr val="tx2">
                    <a:lumMod val="75000"/>
                  </a:schemeClr>
                </a:solidFill>
              </a:rPr>
              <a:t>MY LANGUAGE  IS ITALIAN, I’M ITALIAN!!</a:t>
            </a:r>
          </a:p>
          <a:p>
            <a:r>
              <a:rPr lang="it-IT" sz="4000" b="1" dirty="0" smtClean="0">
                <a:solidFill>
                  <a:schemeClr val="tx2">
                    <a:lumMod val="75000"/>
                  </a:schemeClr>
                </a:solidFill>
              </a:rPr>
              <a:t>I LIVE IN MILANO. I LIKE NEW YORK,LONDON AND HAWAI☻☺♦</a:t>
            </a:r>
            <a:endParaRPr lang="it-IT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83" b="20583"/>
          <a:stretch>
            <a:fillRect/>
          </a:stretch>
        </p:blipFill>
        <p:spPr>
          <a:xfrm>
            <a:off x="857224" y="357166"/>
            <a:ext cx="3214710" cy="2380373"/>
          </a:xfrm>
        </p:spPr>
      </p:pic>
    </p:spTree>
    <p:extLst>
      <p:ext uri="{BB962C8B-B14F-4D97-AF65-F5344CB8AC3E}">
        <p14:creationId xmlns:p14="http://schemas.microsoft.com/office/powerpoint/2010/main" val="323265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3812645" cy="2429934"/>
          </a:xfrm>
        </p:spPr>
        <p:txBody>
          <a:bodyPr>
            <a:normAutofit/>
          </a:bodyPr>
          <a:lstStyle/>
          <a:p>
            <a:r>
              <a:rPr lang="it-IT" sz="4000" b="1" dirty="0" smtClean="0">
                <a:solidFill>
                  <a:srgbClr val="00FFFF"/>
                </a:solidFill>
              </a:rPr>
              <a:t>IN MY </a:t>
            </a:r>
            <a:r>
              <a:rPr lang="it-IT" sz="4000" b="1" dirty="0" smtClean="0">
                <a:solidFill>
                  <a:srgbClr val="00FFFF"/>
                </a:solidFill>
              </a:rPr>
              <a:t>FAMILY </a:t>
            </a:r>
            <a:r>
              <a:rPr lang="it-IT" sz="4000" b="1" dirty="0" smtClean="0">
                <a:solidFill>
                  <a:srgbClr val="00FFFF"/>
                </a:solidFill>
              </a:rPr>
              <a:t>THERE ARE 3 </a:t>
            </a:r>
            <a:r>
              <a:rPr lang="it-IT" sz="4000" b="1" dirty="0" smtClean="0">
                <a:solidFill>
                  <a:srgbClr val="00FFFF"/>
                </a:solidFill>
              </a:rPr>
              <a:t>PEOPLE</a:t>
            </a:r>
            <a:endParaRPr lang="it-IT" sz="4000" b="1" dirty="0">
              <a:solidFill>
                <a:srgbClr val="00FFFF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>
          <a:xfrm>
            <a:off x="5572132" y="1285860"/>
            <a:ext cx="3024906" cy="1357322"/>
          </a:xfrm>
        </p:spPr>
        <p:txBody>
          <a:bodyPr>
            <a:noAutofit/>
          </a:bodyPr>
          <a:lstStyle/>
          <a:p>
            <a:r>
              <a:rPr lang="it-IT" sz="4000" b="1" dirty="0" smtClean="0">
                <a:solidFill>
                  <a:srgbClr val="00FFFF"/>
                </a:solidFill>
              </a:rPr>
              <a:t>I HAVEN’T GOT A PET =( </a:t>
            </a:r>
          </a:p>
          <a:p>
            <a:r>
              <a:rPr lang="it-IT" sz="4000" b="1" dirty="0" smtClean="0">
                <a:solidFill>
                  <a:srgbClr val="00FFFF"/>
                </a:solidFill>
              </a:rPr>
              <a:t>I LIKE </a:t>
            </a:r>
            <a:r>
              <a:rPr lang="it-IT" sz="4000" b="1" dirty="0" smtClean="0">
                <a:solidFill>
                  <a:srgbClr val="00FFFF"/>
                </a:solidFill>
              </a:rPr>
              <a:t>DOGS</a:t>
            </a:r>
            <a:endParaRPr lang="it-IT" sz="4000" b="1" dirty="0">
              <a:solidFill>
                <a:srgbClr val="00FFFF"/>
              </a:solidFill>
            </a:endParaRPr>
          </a:p>
        </p:txBody>
      </p:sp>
      <p:pic>
        <p:nvPicPr>
          <p:cNvPr id="12291" name="Picture 3" descr="C:\Users\MassiveAttack\AppData\Local\Microsoft\Windows\Temporary Internet Files\Content.IE5\M1WOTB7Q\MP90040895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3857628"/>
            <a:ext cx="3528392" cy="235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MassiveAttack\AppData\Local\Microsoft\Windows\Temporary Internet Files\Content.IE5\P872FHXQ\MP90042783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2857496"/>
            <a:ext cx="1785950" cy="26776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31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2910" y="4857760"/>
            <a:ext cx="3500462" cy="857256"/>
          </a:xfrm>
        </p:spPr>
        <p:txBody>
          <a:bodyPr>
            <a:noAutofit/>
          </a:bodyPr>
          <a:lstStyle/>
          <a:p>
            <a:r>
              <a:rPr lang="it-IT" sz="4000" b="1" dirty="0" smtClean="0">
                <a:solidFill>
                  <a:srgbClr val="FF3399"/>
                </a:solidFill>
              </a:rPr>
              <a:t>I LIKE VIOLETTA ♥ I LOVE ITALY</a:t>
            </a:r>
            <a:endParaRPr lang="it-IT" sz="4000" b="1" dirty="0">
              <a:solidFill>
                <a:srgbClr val="FF3399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>
          <a:xfrm>
            <a:off x="4357686" y="500042"/>
            <a:ext cx="4429156" cy="2207153"/>
          </a:xfrm>
        </p:spPr>
        <p:txBody>
          <a:bodyPr>
            <a:noAutofit/>
          </a:bodyPr>
          <a:lstStyle/>
          <a:p>
            <a:r>
              <a:rPr lang="it-IT" sz="4000" b="1" dirty="0" smtClean="0">
                <a:solidFill>
                  <a:srgbClr val="000000"/>
                </a:solidFill>
              </a:rPr>
              <a:t>I GO </a:t>
            </a:r>
            <a:r>
              <a:rPr lang="it-IT" sz="4000" b="1" dirty="0" smtClean="0">
                <a:solidFill>
                  <a:srgbClr val="000000"/>
                </a:solidFill>
              </a:rPr>
              <a:t>TO THE </a:t>
            </a:r>
            <a:r>
              <a:rPr lang="it-IT" sz="4000" b="1" dirty="0" smtClean="0">
                <a:solidFill>
                  <a:srgbClr val="000000"/>
                </a:solidFill>
              </a:rPr>
              <a:t>SWIMMING POOL TWO DAYS A WEEK. </a:t>
            </a:r>
          </a:p>
          <a:p>
            <a:r>
              <a:rPr lang="it-IT" sz="4000" b="1" dirty="0" smtClean="0">
                <a:solidFill>
                  <a:srgbClr val="000000"/>
                </a:solidFill>
              </a:rPr>
              <a:t>I LISTEN TO MUSIC  EVERY DAY!</a:t>
            </a:r>
          </a:p>
          <a:p>
            <a:r>
              <a:rPr lang="it-IT" sz="4000" b="1" dirty="0" smtClean="0">
                <a:solidFill>
                  <a:srgbClr val="000000"/>
                </a:solidFill>
              </a:rPr>
              <a:t>I LIKE THE SONG “22” OF TAYLOR , IT’S FANTASTIC!!!!!</a:t>
            </a:r>
          </a:p>
        </p:txBody>
      </p:sp>
      <p:pic>
        <p:nvPicPr>
          <p:cNvPr id="5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0" b="8990"/>
          <a:stretch>
            <a:fillRect/>
          </a:stretch>
        </p:blipFill>
        <p:spPr>
          <a:xfrm>
            <a:off x="785786" y="714356"/>
            <a:ext cx="3567112" cy="29257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314" name="Picture 2" descr="C:\Users\MassiveAttack\AppData\Local\Microsoft\Windows\Temporary Internet Files\Content.IE5\P872FHXQ\MM900178261[1]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4" y="5643578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MassiveAttack\AppData\Local\Microsoft\Windows\Temporary Internet Files\Content.IE5\NE1TR1AU\MP900362708[2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6000768"/>
            <a:ext cx="745973" cy="49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35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5720" y="2928910"/>
            <a:ext cx="8858280" cy="3929090"/>
          </a:xfrm>
        </p:spPr>
        <p:txBody>
          <a:bodyPr>
            <a:noAutofit/>
          </a:bodyPr>
          <a:lstStyle/>
          <a:p>
            <a:r>
              <a:rPr lang="it-IT" sz="3700" b="1" dirty="0" smtClean="0">
                <a:solidFill>
                  <a:srgbClr val="CC00FF"/>
                </a:solidFill>
              </a:rPr>
              <a:t>I GET UP AT 7.00 </a:t>
            </a:r>
            <a:r>
              <a:rPr lang="it-IT" sz="3700" b="1" dirty="0" smtClean="0">
                <a:solidFill>
                  <a:srgbClr val="CC00FF"/>
                </a:solidFill>
              </a:rPr>
              <a:t>AM</a:t>
            </a:r>
            <a:r>
              <a:rPr lang="it-IT" sz="3700" b="1" dirty="0" smtClean="0">
                <a:solidFill>
                  <a:srgbClr val="CC00FF"/>
                </a:solidFill>
              </a:rPr>
              <a:t/>
            </a:r>
            <a:br>
              <a:rPr lang="it-IT" sz="3700" b="1" dirty="0" smtClean="0">
                <a:solidFill>
                  <a:srgbClr val="CC00FF"/>
                </a:solidFill>
              </a:rPr>
            </a:br>
            <a:r>
              <a:rPr lang="it-IT" sz="3700" b="1" dirty="0" smtClean="0">
                <a:solidFill>
                  <a:srgbClr val="CC00FF"/>
                </a:solidFill>
              </a:rPr>
              <a:t>I GO TO SCHOOL AT 7.45 </a:t>
            </a:r>
            <a:r>
              <a:rPr lang="it-IT" sz="3700" b="1" dirty="0" smtClean="0">
                <a:solidFill>
                  <a:srgbClr val="CC00FF"/>
                </a:solidFill>
              </a:rPr>
              <a:t>AM</a:t>
            </a:r>
            <a:r>
              <a:rPr lang="it-IT" sz="3700" b="1" dirty="0" smtClean="0">
                <a:solidFill>
                  <a:srgbClr val="CC00FF"/>
                </a:solidFill>
              </a:rPr>
              <a:t/>
            </a:r>
            <a:br>
              <a:rPr lang="it-IT" sz="3700" b="1" dirty="0" smtClean="0">
                <a:solidFill>
                  <a:srgbClr val="CC00FF"/>
                </a:solidFill>
              </a:rPr>
            </a:br>
            <a:r>
              <a:rPr lang="it-IT" sz="3700" b="1" dirty="0" smtClean="0">
                <a:solidFill>
                  <a:srgbClr val="CC00FF"/>
                </a:solidFill>
              </a:rPr>
              <a:t>I HAVE LUNCH AT 2.00 </a:t>
            </a:r>
            <a:r>
              <a:rPr lang="it-IT" sz="3700" b="1" dirty="0" smtClean="0">
                <a:solidFill>
                  <a:srgbClr val="CC00FF"/>
                </a:solidFill>
              </a:rPr>
              <a:t>PM</a:t>
            </a:r>
            <a:r>
              <a:rPr lang="it-IT" sz="3700" b="1" dirty="0" smtClean="0">
                <a:solidFill>
                  <a:srgbClr val="CC00FF"/>
                </a:solidFill>
              </a:rPr>
              <a:t/>
            </a:r>
            <a:br>
              <a:rPr lang="it-IT" sz="3700" b="1" dirty="0" smtClean="0">
                <a:solidFill>
                  <a:srgbClr val="CC00FF"/>
                </a:solidFill>
              </a:rPr>
            </a:br>
            <a:r>
              <a:rPr lang="it-IT" sz="3700" b="1" dirty="0" smtClean="0">
                <a:solidFill>
                  <a:srgbClr val="CC00FF"/>
                </a:solidFill>
              </a:rPr>
              <a:t>I DO MY HOMEWORK AT 3.00 </a:t>
            </a:r>
            <a:r>
              <a:rPr lang="it-IT" sz="3700" b="1" dirty="0" smtClean="0">
                <a:solidFill>
                  <a:srgbClr val="CC00FF"/>
                </a:solidFill>
              </a:rPr>
              <a:t>PM</a:t>
            </a:r>
            <a:r>
              <a:rPr lang="it-IT" sz="3700" b="1" dirty="0" smtClean="0">
                <a:solidFill>
                  <a:srgbClr val="CC00FF"/>
                </a:solidFill>
              </a:rPr>
              <a:t/>
            </a:r>
            <a:br>
              <a:rPr lang="it-IT" sz="3700" b="1" dirty="0" smtClean="0">
                <a:solidFill>
                  <a:srgbClr val="CC00FF"/>
                </a:solidFill>
              </a:rPr>
            </a:br>
            <a:r>
              <a:rPr lang="it-IT" sz="3700" b="1" dirty="0" smtClean="0">
                <a:solidFill>
                  <a:srgbClr val="CC00FF"/>
                </a:solidFill>
              </a:rPr>
              <a:t>I HAVE DINNER AT 8.00 </a:t>
            </a:r>
            <a:r>
              <a:rPr lang="it-IT" sz="3700" b="1" dirty="0" smtClean="0">
                <a:solidFill>
                  <a:srgbClr val="CC00FF"/>
                </a:solidFill>
              </a:rPr>
              <a:t>PM</a:t>
            </a:r>
            <a:r>
              <a:rPr lang="it-IT" sz="3700" b="1" dirty="0" smtClean="0">
                <a:solidFill>
                  <a:srgbClr val="CC00FF"/>
                </a:solidFill>
              </a:rPr>
              <a:t/>
            </a:r>
            <a:br>
              <a:rPr lang="it-IT" sz="3700" b="1" dirty="0" smtClean="0">
                <a:solidFill>
                  <a:srgbClr val="CC00FF"/>
                </a:solidFill>
              </a:rPr>
            </a:br>
            <a:r>
              <a:rPr lang="it-IT" sz="3700" b="1" dirty="0" smtClean="0">
                <a:solidFill>
                  <a:srgbClr val="CC00FF"/>
                </a:solidFill>
              </a:rPr>
              <a:t>I GO TO BED AT 11.15 </a:t>
            </a:r>
            <a:r>
              <a:rPr lang="it-IT" sz="3700" b="1" dirty="0" smtClean="0">
                <a:solidFill>
                  <a:srgbClr val="CC00FF"/>
                </a:solidFill>
              </a:rPr>
              <a:t>PM</a:t>
            </a:r>
            <a:r>
              <a:rPr lang="it-IT" sz="3700" b="1" dirty="0" smtClean="0">
                <a:solidFill>
                  <a:srgbClr val="CC00FF"/>
                </a:solidFill>
              </a:rPr>
              <a:t/>
            </a:r>
            <a:br>
              <a:rPr lang="it-IT" sz="3700" b="1" dirty="0" smtClean="0">
                <a:solidFill>
                  <a:srgbClr val="CC00FF"/>
                </a:solidFill>
              </a:rPr>
            </a:br>
            <a:r>
              <a:rPr lang="it-IT" sz="3700" b="1" dirty="0" smtClean="0">
                <a:solidFill>
                  <a:srgbClr val="CC00FF"/>
                </a:solidFill>
              </a:rPr>
              <a:t>I HAVE SPAGHETTI  AND CAKE FOR LUNCH,</a:t>
            </a:r>
            <a:br>
              <a:rPr lang="it-IT" sz="3700" b="1" dirty="0" smtClean="0">
                <a:solidFill>
                  <a:srgbClr val="CC00FF"/>
                </a:solidFill>
              </a:rPr>
            </a:br>
            <a:r>
              <a:rPr lang="it-IT" sz="3700" b="1" dirty="0" smtClean="0">
                <a:solidFill>
                  <a:srgbClr val="CC00FF"/>
                </a:solidFill>
              </a:rPr>
              <a:t>PIZZA FOR DINNER …I LOVE CAKES ♥♥!!!</a:t>
            </a:r>
            <a:r>
              <a:rPr lang="it-IT" sz="4000" b="1" dirty="0" smtClean="0">
                <a:solidFill>
                  <a:srgbClr val="CC00FF"/>
                </a:solidFill>
              </a:rPr>
              <a:t/>
            </a:r>
            <a:br>
              <a:rPr lang="it-IT" sz="4000" b="1" dirty="0" smtClean="0">
                <a:solidFill>
                  <a:srgbClr val="CC00FF"/>
                </a:solidFill>
              </a:rPr>
            </a:br>
            <a:endParaRPr lang="it-IT" sz="4000" b="1" dirty="0">
              <a:solidFill>
                <a:srgbClr val="CC00FF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>
          <a:xfrm>
            <a:off x="1142976" y="357166"/>
            <a:ext cx="3818467" cy="1440160"/>
          </a:xfrm>
        </p:spPr>
        <p:txBody>
          <a:bodyPr/>
          <a:lstStyle/>
          <a:p>
            <a:r>
              <a:rPr lang="it-IT" dirty="0" smtClean="0"/>
              <a:t>elenaelenaelenaelenaeelenaelenaelenaelenaelenaelenaelenaelenaelenaelenaelenaelenaelenaelenaelenaelenaelenaelenaelenaelenaelenaelenaelena</a:t>
            </a:r>
            <a:endParaRPr lang="it-IT" dirty="0"/>
          </a:p>
        </p:txBody>
      </p:sp>
      <p:pic>
        <p:nvPicPr>
          <p:cNvPr id="5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0" r="4280"/>
          <a:stretch>
            <a:fillRect/>
          </a:stretch>
        </p:blipFill>
        <p:spPr>
          <a:xfrm>
            <a:off x="5786446" y="500042"/>
            <a:ext cx="2874225" cy="2357454"/>
          </a:xfrm>
        </p:spPr>
      </p:pic>
    </p:spTree>
    <p:extLst>
      <p:ext uri="{BB962C8B-B14F-4D97-AF65-F5344CB8AC3E}">
        <p14:creationId xmlns:p14="http://schemas.microsoft.com/office/powerpoint/2010/main" val="95580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57158" y="1357298"/>
            <a:ext cx="3008313" cy="3849291"/>
          </a:xfrm>
        </p:spPr>
        <p:txBody>
          <a:bodyPr>
            <a:normAutofit/>
          </a:bodyPr>
          <a:lstStyle/>
          <a:p>
            <a:r>
              <a:rPr lang="it-IT" sz="4000" b="1" dirty="0" smtClean="0"/>
              <a:t>I SPEAK ITALIAN, ENGLISH AND FRENCH</a:t>
            </a:r>
            <a:endParaRPr lang="it-IT" sz="4000" b="1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5720" y="4214818"/>
            <a:ext cx="3352800" cy="1252728"/>
          </a:xfrm>
        </p:spPr>
        <p:txBody>
          <a:bodyPr/>
          <a:lstStyle/>
          <a:p>
            <a:r>
              <a:rPr lang="it-IT" sz="4000" b="1" dirty="0" smtClean="0"/>
              <a:t>I AM ITALIAN</a:t>
            </a:r>
            <a:endParaRPr lang="it-IT" sz="4000" b="1" dirty="0"/>
          </a:p>
        </p:txBody>
      </p:sp>
      <p:pic>
        <p:nvPicPr>
          <p:cNvPr id="6" name="il_fi" descr="http://www.cralmaremma.it/wp-content/uploads/2013/01/bandiera_inglese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51375" y="2555716"/>
            <a:ext cx="3905250" cy="235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l_fi" descr="http://www.comunedistrangolagalli.it/home/wp-content/uploads/2011/01/bandiera_itali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404664"/>
            <a:ext cx="396044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l_fi" descr="http://2.bp.blogspot.com/-bIyo5kArv6w/UGIR1UPWlXI/AAAAAAAABxo/stri7gsn-lI/s1600/bandiera_francia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4725144"/>
            <a:ext cx="3076950" cy="1792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158" y="3717032"/>
            <a:ext cx="8501122" cy="2808312"/>
          </a:xfrm>
        </p:spPr>
        <p:txBody>
          <a:bodyPr>
            <a:normAutofit/>
          </a:bodyPr>
          <a:lstStyle/>
          <a:p>
            <a:r>
              <a:rPr lang="it-IT" sz="4000" b="1" dirty="0" smtClean="0">
                <a:solidFill>
                  <a:schemeClr val="accent3">
                    <a:lumMod val="50000"/>
                  </a:schemeClr>
                </a:solidFill>
              </a:rPr>
              <a:t>IN MY HOUSE THERE ARE 7 ROOMS … MY FAVOURITE ROOM IS BEDROOM BECAUSE I LISTEN TO THE RADIO , I PLAY COMPUTER.</a:t>
            </a:r>
            <a:endParaRPr lang="it-IT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" r="4300"/>
          <a:stretch>
            <a:fillRect/>
          </a:stretch>
        </p:blipFill>
        <p:spPr>
          <a:xfrm>
            <a:off x="642910" y="928670"/>
            <a:ext cx="3565525" cy="2925762"/>
          </a:xfrm>
        </p:spPr>
      </p:pic>
      <p:pic>
        <p:nvPicPr>
          <p:cNvPr id="14339" name="Picture 3" descr="C:\Users\MassiveAttack\AppData\Local\Microsoft\Windows\Temporary Internet Files\Content.IE5\OY12HNVT\MP90043053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714356"/>
            <a:ext cx="2616908" cy="323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17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3643338" cy="5143536"/>
          </a:xfrm>
        </p:spPr>
        <p:txBody>
          <a:bodyPr>
            <a:normAutofit/>
          </a:bodyPr>
          <a:lstStyle/>
          <a:p>
            <a:r>
              <a:rPr lang="it-IT" sz="4000" dirty="0" smtClean="0">
                <a:solidFill>
                  <a:srgbClr val="CC00FF"/>
                </a:solidFill>
              </a:rPr>
              <a:t>NOBODY CAN DO EVERYTHING BUT EVERYONE CAN DO SOMETHING!!</a:t>
            </a:r>
            <a:endParaRPr lang="it-IT" sz="4000" dirty="0">
              <a:solidFill>
                <a:srgbClr val="CC00FF"/>
              </a:solidFill>
            </a:endParaRPr>
          </a:p>
        </p:txBody>
      </p:sp>
      <p:pic>
        <p:nvPicPr>
          <p:cNvPr id="3" name="Segnaposto contenut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241" y="857232"/>
            <a:ext cx="5229759" cy="5143536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</p:pic>
    </p:spTree>
    <p:extLst>
      <p:ext uri="{BB962C8B-B14F-4D97-AF65-F5344CB8AC3E}">
        <p14:creationId xmlns:p14="http://schemas.microsoft.com/office/powerpoint/2010/main" val="306503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62" y="3071810"/>
            <a:ext cx="4392488" cy="3200009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57158" y="2571744"/>
            <a:ext cx="5106868" cy="1081260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CC00FF"/>
                </a:solidFill>
              </a:rPr>
              <a:t>THE PROJECT IS BY:</a:t>
            </a:r>
            <a:br>
              <a:rPr lang="it-IT" b="1" dirty="0" smtClean="0">
                <a:solidFill>
                  <a:srgbClr val="CC00FF"/>
                </a:solidFill>
              </a:rPr>
            </a:br>
            <a:r>
              <a:rPr lang="it-IT" b="1" dirty="0" smtClean="0">
                <a:solidFill>
                  <a:srgbClr val="CC00FF"/>
                </a:solidFill>
              </a:rPr>
              <a:t>IMMA</a:t>
            </a:r>
            <a:br>
              <a:rPr lang="it-IT" b="1" dirty="0" smtClean="0">
                <a:solidFill>
                  <a:srgbClr val="CC00FF"/>
                </a:solidFill>
              </a:rPr>
            </a:br>
            <a:r>
              <a:rPr lang="it-IT" b="1" dirty="0" smtClean="0">
                <a:solidFill>
                  <a:srgbClr val="CC00FF"/>
                </a:solidFill>
              </a:rPr>
              <a:t>ELENA</a:t>
            </a:r>
            <a:br>
              <a:rPr lang="it-IT" b="1" dirty="0" smtClean="0">
                <a:solidFill>
                  <a:srgbClr val="CC00FF"/>
                </a:solidFill>
              </a:rPr>
            </a:br>
            <a:r>
              <a:rPr lang="it-IT" b="1" dirty="0" smtClean="0">
                <a:solidFill>
                  <a:srgbClr val="CC00FF"/>
                </a:solidFill>
              </a:rPr>
              <a:t>AURORA</a:t>
            </a:r>
            <a:br>
              <a:rPr lang="it-IT" b="1" dirty="0" smtClean="0">
                <a:solidFill>
                  <a:srgbClr val="CC00FF"/>
                </a:solidFill>
              </a:rPr>
            </a:br>
            <a:endParaRPr lang="it-IT" b="1" dirty="0">
              <a:solidFill>
                <a:srgbClr val="CC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89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252728"/>
          </a:xfrm>
        </p:spPr>
        <p:txBody>
          <a:bodyPr>
            <a:noAutofit/>
          </a:bodyPr>
          <a:lstStyle/>
          <a:p>
            <a:r>
              <a:rPr lang="it-IT" sz="8000" b="1" dirty="0" err="1" smtClean="0">
                <a:solidFill>
                  <a:srgbClr val="FF0000"/>
                </a:solidFill>
              </a:rPr>
              <a:t>Thanks</a:t>
            </a:r>
            <a:r>
              <a:rPr lang="it-IT" sz="8000" b="1" dirty="0" smtClean="0">
                <a:solidFill>
                  <a:srgbClr val="FF0000"/>
                </a:solidFill>
              </a:rPr>
              <a:t>!!!!!!!</a:t>
            </a:r>
            <a:endParaRPr lang="it-IT" sz="8000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Documents and Settings\PcCasa\Impostazioni locali\Temporary Internet Files\Content.IE5\5B8YICNT\MC90044157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357694"/>
            <a:ext cx="2562230" cy="1989911"/>
          </a:xfrm>
          <a:prstGeom prst="rect">
            <a:avLst/>
          </a:prstGeom>
          <a:noFill/>
        </p:spPr>
      </p:pic>
      <p:pic>
        <p:nvPicPr>
          <p:cNvPr id="1028" name="Picture 4" descr="C:\Documents and Settings\PcCasa\Impostazioni locali\Temporary Internet Files\Content.IE5\TGT42CL4\MC90044202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2428868"/>
            <a:ext cx="3286148" cy="2664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157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23528" y="1124744"/>
            <a:ext cx="3008313" cy="4497363"/>
          </a:xfrm>
        </p:spPr>
        <p:txBody>
          <a:bodyPr>
            <a:normAutofit fontScale="92500" lnSpcReduction="20000"/>
          </a:bodyPr>
          <a:lstStyle/>
          <a:p>
            <a:endParaRPr lang="it-IT" dirty="0" smtClean="0"/>
          </a:p>
          <a:p>
            <a:r>
              <a:rPr lang="it-IT" sz="4000" b="1" dirty="0" smtClean="0"/>
              <a:t>IN</a:t>
            </a:r>
            <a:r>
              <a:rPr lang="it-IT" sz="4000" b="1" dirty="0" smtClean="0"/>
              <a:t> </a:t>
            </a:r>
            <a:r>
              <a:rPr lang="it-IT" sz="4300" b="1" dirty="0" smtClean="0"/>
              <a:t>MY FAMILY </a:t>
            </a:r>
            <a:r>
              <a:rPr lang="it-IT" sz="4300" b="1" dirty="0" smtClean="0"/>
              <a:t>THERE ARE 4 PEOPLE:MY </a:t>
            </a:r>
            <a:r>
              <a:rPr lang="it-IT" sz="4300" b="1" dirty="0" smtClean="0"/>
              <a:t>MUM,MY DAD,MY BROTHER AND ME</a:t>
            </a:r>
            <a:endParaRPr lang="it-IT" sz="4300" b="1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0" y="4786322"/>
            <a:ext cx="4002808" cy="1252728"/>
          </a:xfrm>
        </p:spPr>
        <p:txBody>
          <a:bodyPr>
            <a:noAutofit/>
          </a:bodyPr>
          <a:lstStyle/>
          <a:p>
            <a:r>
              <a:rPr lang="it-IT" sz="4000" b="1" dirty="0" smtClean="0"/>
              <a:t>I LIVE IN PAGANI</a:t>
            </a:r>
            <a:endParaRPr lang="it-IT" sz="4000" b="1" dirty="0"/>
          </a:p>
        </p:txBody>
      </p:sp>
      <p:pic>
        <p:nvPicPr>
          <p:cNvPr id="5" name="rg_hi" descr="http://t3.gstatic.com/images?q=tbn:ANd9GcSZpTsh1k_Fxq0bvjydAC3mmiJ4aTf9MRFIstb9_bxnmTFmqV-SGA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2000240"/>
            <a:ext cx="3931940" cy="2723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71472" y="3000372"/>
            <a:ext cx="3008313" cy="3129211"/>
          </a:xfrm>
        </p:spPr>
        <p:txBody>
          <a:bodyPr>
            <a:normAutofit/>
          </a:bodyPr>
          <a:lstStyle/>
          <a:p>
            <a:r>
              <a:rPr lang="it-IT" sz="4000" b="1" dirty="0" smtClean="0">
                <a:solidFill>
                  <a:srgbClr val="0070C0"/>
                </a:solidFill>
              </a:rPr>
              <a:t>MY FAVOURITE ANIMAL IS DOG♥</a:t>
            </a:r>
            <a:endParaRPr lang="it-IT" sz="4000" b="1" dirty="0">
              <a:solidFill>
                <a:srgbClr val="0070C0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3008313" cy="2795910"/>
          </a:xfrm>
        </p:spPr>
        <p:txBody>
          <a:bodyPr>
            <a:normAutofit/>
          </a:bodyPr>
          <a:lstStyle/>
          <a:p>
            <a:r>
              <a:rPr lang="it-IT" sz="4000" b="1" dirty="0" smtClean="0">
                <a:solidFill>
                  <a:srgbClr val="0070C0"/>
                </a:solidFill>
              </a:rPr>
              <a:t>I HAVEN’T </a:t>
            </a:r>
            <a:r>
              <a:rPr lang="it-IT" sz="4000" b="1" dirty="0" smtClean="0">
                <a:solidFill>
                  <a:srgbClr val="0070C0"/>
                </a:solidFill>
              </a:rPr>
              <a:t>GOT ANY PETS </a:t>
            </a:r>
            <a:r>
              <a:rPr lang="it-IT" sz="4000" b="1" dirty="0" smtClean="0">
                <a:solidFill>
                  <a:srgbClr val="0070C0"/>
                </a:solidFill>
              </a:rPr>
              <a:t>=(</a:t>
            </a:r>
            <a:endParaRPr lang="it-IT" sz="4000" b="1" dirty="0">
              <a:solidFill>
                <a:srgbClr val="0070C0"/>
              </a:solidFill>
            </a:endParaRPr>
          </a:p>
        </p:txBody>
      </p:sp>
      <p:pic>
        <p:nvPicPr>
          <p:cNvPr id="5" name="rg_hi" descr="http://t2.gstatic.com/images?q=tbn:ANd9GcSsvxYG1AyxTwELTaqjw4orXBEPlACtX0Wiu3gVp2rF_uLPCnZV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286248" y="2000240"/>
            <a:ext cx="4286280" cy="2924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half" idx="2"/>
          </p:nvPr>
        </p:nvSpPr>
        <p:spPr>
          <a:xfrm>
            <a:off x="4786314" y="2928934"/>
            <a:ext cx="3352800" cy="1905001"/>
          </a:xfrm>
        </p:spPr>
        <p:txBody>
          <a:bodyPr>
            <a:noAutofit/>
          </a:bodyPr>
          <a:lstStyle/>
          <a:p>
            <a:r>
              <a:rPr lang="it-IT" sz="4000" b="1" dirty="0" smtClean="0"/>
              <a:t>THE </a:t>
            </a:r>
            <a:r>
              <a:rPr lang="it-IT" sz="4000" b="1" dirty="0"/>
              <a:t>“POU</a:t>
            </a:r>
            <a:r>
              <a:rPr lang="it-IT" sz="4000" b="1" dirty="0" smtClean="0"/>
              <a:t>” GAME, </a:t>
            </a:r>
            <a:r>
              <a:rPr lang="it-IT" sz="4000" b="1" dirty="0" smtClean="0"/>
              <a:t>ONE </a:t>
            </a:r>
            <a:r>
              <a:rPr lang="it-IT" sz="4000" b="1" dirty="0" smtClean="0"/>
              <a:t>DIRECTION </a:t>
            </a:r>
            <a:r>
              <a:rPr lang="it-IT" sz="4000" b="1" dirty="0" smtClean="0"/>
              <a:t>BAND AND </a:t>
            </a:r>
            <a:r>
              <a:rPr lang="it-IT" sz="4000" b="1" dirty="0" smtClean="0"/>
              <a:t>SERGIO ASSISI</a:t>
            </a:r>
            <a:endParaRPr lang="it-IT" sz="4000" b="1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642910" y="642918"/>
            <a:ext cx="4000528" cy="1928826"/>
          </a:xfrm>
        </p:spPr>
        <p:txBody>
          <a:bodyPr/>
          <a:lstStyle/>
          <a:p>
            <a:r>
              <a:rPr lang="it-IT" sz="4000" b="1" dirty="0" smtClean="0"/>
              <a:t>I LIKE VIOLETTA</a:t>
            </a:r>
            <a:endParaRPr lang="it-IT" sz="4000" b="1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784" y="428604"/>
            <a:ext cx="3643339" cy="2428892"/>
          </a:xfr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14" y="2850277"/>
            <a:ext cx="2786082" cy="37195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4503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857224" y="3357562"/>
            <a:ext cx="3352800" cy="2079104"/>
          </a:xfrm>
        </p:spPr>
        <p:txBody>
          <a:bodyPr/>
          <a:lstStyle/>
          <a:p>
            <a:r>
              <a:rPr lang="it-IT" sz="4000" b="1" dirty="0" smtClean="0"/>
              <a:t>MY FAVOURITE FOOD IS PIZZA AND CHOCOLATE CAKE</a:t>
            </a:r>
            <a:endParaRPr lang="it-IT" sz="4000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8" y="1714488"/>
            <a:ext cx="3720435" cy="377493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96383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785786" y="3143248"/>
            <a:ext cx="3429024" cy="1357322"/>
          </a:xfrm>
        </p:spPr>
        <p:txBody>
          <a:bodyPr/>
          <a:lstStyle/>
          <a:p>
            <a:r>
              <a:rPr lang="it-IT" sz="4000" b="1" dirty="0" smtClean="0"/>
              <a:t>I CAN SING AND RIDE A BIKE</a:t>
            </a:r>
            <a:endParaRPr lang="it-IT" sz="4000" b="1" dirty="0"/>
          </a:p>
        </p:txBody>
      </p:sp>
      <p:pic>
        <p:nvPicPr>
          <p:cNvPr id="1026" name="Picture 2" descr="C:\Users\MassiveAttack\AppData\Local\Microsoft\Windows\Temporary Internet Files\Content.IE5\NE1TR1AU\MP900422786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18288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96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642910" y="2857496"/>
            <a:ext cx="3352800" cy="1252728"/>
          </a:xfrm>
        </p:spPr>
        <p:txBody>
          <a:bodyPr/>
          <a:lstStyle/>
          <a:p>
            <a:r>
              <a:rPr lang="it-IT" sz="4000" b="1" dirty="0" smtClean="0"/>
              <a:t>IN MY FREE TIME I PLAY THE FLUTE AND I READ BOOKS</a:t>
            </a:r>
            <a:endParaRPr lang="it-IT" sz="4000" b="1" dirty="0"/>
          </a:p>
        </p:txBody>
      </p:sp>
      <p:pic>
        <p:nvPicPr>
          <p:cNvPr id="2050" name="Picture 2" descr="C:\Users\MassiveAttack\AppData\Local\Microsoft\Windows\Temporary Internet Files\Content.IE5\P872FHXQ\MP90038537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58" y="3429000"/>
            <a:ext cx="1726765" cy="241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ssiveAttack\AppData\Local\Microsoft\Windows\Temporary Internet Files\Content.IE5\NE1TR1AU\MP90038536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28" y="4429132"/>
            <a:ext cx="262109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assiveAttack\AppData\Local\Microsoft\Windows\Temporary Internet Files\Content.IE5\M1WOTB7Q\MP900427685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642918"/>
            <a:ext cx="2357454" cy="353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94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nde">
  <a:themeElements>
    <a:clrScheme name="Onde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nde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nde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447</TotalTime>
  <Words>439</Words>
  <Application>Microsoft Office PowerPoint</Application>
  <PresentationFormat>Presentazione su schermo (4:3)</PresentationFormat>
  <Paragraphs>55</Paragraphs>
  <Slides>33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34" baseType="lpstr">
      <vt:lpstr>Onde</vt:lpstr>
      <vt:lpstr>WE ARE…♥♦♣◘•○☺☻</vt:lpstr>
      <vt:lpstr>MY NAME IS IMMA AND MY SURNAME IS VOLANTE</vt:lpstr>
      <vt:lpstr>I AM ITALIAN</vt:lpstr>
      <vt:lpstr>I LIVE IN PAGANI</vt:lpstr>
      <vt:lpstr>I HAVEN’T GOT ANY PETS =(</vt:lpstr>
      <vt:lpstr>I LIKE VIOLETTA</vt:lpstr>
      <vt:lpstr>MY FAVOURITE FOOD IS PIZZA AND CHOCOLATE CAKE</vt:lpstr>
      <vt:lpstr>I CAN SING AND RIDE A BIKE</vt:lpstr>
      <vt:lpstr>IN MY FREE TIME I PLAY THE FLUTE AND I READ BOOKS</vt:lpstr>
      <vt:lpstr>I GET UP AT 7.00 AM I GO TO SCHOOL AT 7.55 AM I HAVE LUNCH AT 2.00 PM I DO HOMEWORK AT 3.30 PM I HAVE DINNER AT 8.00 PM I GO TO BED AT 11.00 PM </vt:lpstr>
      <vt:lpstr>I HAVE MILK AND CEREAL FOR BREAKFAST  I HAVE PASTA AND HAM FOR LUNCH  I HAVE PIZZA FOR DINNER </vt:lpstr>
      <vt:lpstr>I AM TALL, I’M OF MEDIUM WEIGHT, I’M YOUNG AND I’M BEAUTIFUL. MY HAIR IS LONG ,BROWN  AND STRAIGHT, MY EYES ARE BROWN AND SMALL, MY FACE IS OVAL.</vt:lpstr>
      <vt:lpstr>IN MY HOUSE THERE ARE 8 ROOMS:MY FAVOURITE ROOM IS MY BEDROOM  BECAUSE THERE IS A COMPUTER, TV, POSTERS, RADIO…</vt:lpstr>
      <vt:lpstr>APPEARANCES  ARE DECEPTIVE!! ;)</vt:lpstr>
      <vt:lpstr>MY NAME IS AURORA MY SURNAME IS DI LIETO I’M ELEVEN YEARS OLD  MY NICKNAME IS AURY MY EMAIL IS XXXXX@XXX.COM MY BIRTHDAY IS IN DECEMBER I LIVE IN TORINO</vt:lpstr>
      <vt:lpstr>MY TELEPHONE NUMBER IS XXXXXXXXXXXX I COME FROM ITALY MY LANGUAGE IS ITALIAN </vt:lpstr>
      <vt:lpstr>IN MY FAMILY THERE ARE FIVE PEOPLE: MY MOTHER, MY FATHER, MY SISTER, MY GRANDMOTHER AND ME. </vt:lpstr>
      <vt:lpstr>I DON’T LIKE DOG; MY FAVOURITE ANIMALS ARE KOALA AND CAT</vt:lpstr>
      <vt:lpstr>MY FAVOURITE SPORT IS VOLLEYBALL,WHILE IN MY FREE TIME I LISTEN TO MUSIC</vt:lpstr>
      <vt:lpstr>I GET UP AT 7.30 AM I GO TO SCHOOL  AT 7.40 AM I GO HOME AT 14.00AM I HAVE LUNCH AT 2.20 PM I DO HOMEWORK AT 3.00PM I HAVE DINNER AT 8.00 PM I GO TO BED AT 9.00 PM</vt:lpstr>
      <vt:lpstr>IN MY HOUSE THERE ARE EIGHT ROOMS: MY FAVOURITE ROOM IS BEDROOM  BECAUSE  THERE IS A PINK CEILING AND A COMPUTER</vt:lpstr>
      <vt:lpstr>I HAVE PASTA FOR LUNCH </vt:lpstr>
      <vt:lpstr>I AM TALL,I HAVE LONG HAIR AND I HAVE BROWN EYES ; I HAVE A SMALL NOSE AND I HAVE A BIG MOUTH</vt:lpstr>
      <vt:lpstr>HAPPINESS IS THE SPICE OF LIFE</vt:lpstr>
      <vt:lpstr>HELLO!!!!! WHO AM I???? I AM ELENA!!!! MY SURNAME IS SPAGNA MY NICKNAME IS ELY101 MY EMAIL IS XXXXXXX@XXX.XX MY TELEPHONE NUMBER IS XXXXXX I’M 11 YEARS OLD ;)</vt:lpstr>
      <vt:lpstr>MY BIRTHDAY IS IN DECEMBER </vt:lpstr>
      <vt:lpstr>IN MY FAMILY THERE ARE 3 PEOPLE</vt:lpstr>
      <vt:lpstr>I LIKE VIOLETTA ♥ I LOVE ITALY</vt:lpstr>
      <vt:lpstr>I GET UP AT 7.00 AM I GO TO SCHOOL AT 7.45 AM I HAVE LUNCH AT 2.00 PM I DO MY HOMEWORK AT 3.00 PM I HAVE DINNER AT 8.00 PM I GO TO BED AT 11.15 PM I HAVE SPAGHETTI  AND CAKE FOR LUNCH, PIZZA FOR DINNER …I LOVE CAKES ♥♥!!! </vt:lpstr>
      <vt:lpstr>IN MY HOUSE THERE ARE 7 ROOMS … MY FAVOURITE ROOM IS BEDROOM BECAUSE I LISTEN TO THE RADIO , I PLAY COMPUTER.</vt:lpstr>
      <vt:lpstr>NOBODY CAN DO EVERYTHING BUT EVERYONE CAN DO SOMETHING!!</vt:lpstr>
      <vt:lpstr>THE PROJECT IS BY: IMMA ELENA AURORA </vt:lpstr>
      <vt:lpstr>Thanks!!!!!!!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AM ITALIAN</dc:title>
  <dc:creator>rosa</dc:creator>
  <cp:lastModifiedBy>Arianna</cp:lastModifiedBy>
  <cp:revision>45</cp:revision>
  <dcterms:created xsi:type="dcterms:W3CDTF">2013-04-12T11:58:09Z</dcterms:created>
  <dcterms:modified xsi:type="dcterms:W3CDTF">2013-12-12T07:23:44Z</dcterms:modified>
</cp:coreProperties>
</file>