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8C9F8-9FC6-424A-84D3-87FD0201EE7C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2D039-426B-4476-9020-7971448AC1C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D039-426B-4476-9020-7971448AC1CB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7335-6B6B-4FDF-8130-D153B189C108}" type="datetimeFigureOut">
              <a:rPr lang="it-IT" smtClean="0"/>
              <a:pPr/>
              <a:t>12/12/2013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04873-E837-47D6-BBA1-BAD507C871C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docid=GTtYFEziQOxMIM&amp;tbnid=fKdRzZ7ELNCefM:&amp;ved=0CAUQjRw&amp;url=http%3A%2F%2Fannawrites.com%2Fblog%2F2013%2F08%2F14%2Freal-family-real-sacrifice-whats-that-about%2F&amp;ei=IWapUp-3DefL0AWmx4DIDA&amp;bvm=bv.57967247,d.ZGU&amp;psig=AFQjCNHh-Q9mIeFKzbfUCjDRvr1OD20Ggg&amp;ust=138691983803127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url?sa=i&amp;rct=j&amp;q=&amp;esrc=s&amp;source=images&amp;cd=&amp;cad=rja&amp;docid=SWvI5dzu3r2C3M&amp;tbnid=UcpuqoS8cTbL6M:&amp;ved=0CAUQjRw&amp;url=http%3A%2F%2Fwww.commentsyard.com%2Fcomments%2Fbest-friends%2F&amp;ei=PmapUt3DA8i40QX44oCQDw&amp;bvm=bv.57967247,d.ZGU&amp;psig=AFQjCNGUffOdwt3UyaJ25xxzM9fye6Vjvg&amp;ust=138691986003017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3730426"/>
          </a:xfrm>
        </p:spPr>
        <p:txBody>
          <a:bodyPr>
            <a:noAutofit/>
          </a:bodyPr>
          <a:lstStyle/>
          <a:p>
            <a:pPr algn="l"/>
            <a:r>
              <a:rPr lang="it-IT" sz="9600" dirty="0" err="1" smtClean="0">
                <a:solidFill>
                  <a:srgbClr val="FF0000"/>
                </a:solidFill>
              </a:rPr>
              <a:t>T</a:t>
            </a:r>
            <a:r>
              <a:rPr lang="it-IT" sz="9600" dirty="0" err="1" smtClean="0">
                <a:solidFill>
                  <a:srgbClr val="FFFF00"/>
                </a:solidFill>
              </a:rPr>
              <a:t>h</a:t>
            </a:r>
            <a:r>
              <a:rPr lang="it-IT" sz="9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it-IT" sz="9600" dirty="0" err="1" smtClean="0">
                <a:solidFill>
                  <a:srgbClr val="7030A0"/>
                </a:solidFill>
              </a:rPr>
              <a:t>s</a:t>
            </a:r>
            <a:r>
              <a:rPr lang="it-IT" sz="9600" dirty="0" smtClean="0">
                <a:solidFill>
                  <a:srgbClr val="7030A0"/>
                </a:solidFill>
              </a:rPr>
              <a:t> </a:t>
            </a:r>
            <a:r>
              <a:rPr lang="it-IT" sz="9600" dirty="0" err="1" smtClean="0">
                <a:solidFill>
                  <a:srgbClr val="00B0F0"/>
                </a:solidFill>
              </a:rPr>
              <a:t>i</a:t>
            </a:r>
            <a:r>
              <a:rPr lang="it-IT" sz="9600" dirty="0" err="1" smtClean="0">
                <a:solidFill>
                  <a:srgbClr val="002060"/>
                </a:solidFill>
              </a:rPr>
              <a:t>s</a:t>
            </a:r>
            <a:r>
              <a:rPr lang="it-IT" sz="9600" dirty="0" smtClean="0">
                <a:solidFill>
                  <a:srgbClr val="FFFF00"/>
                </a:solidFill>
              </a:rPr>
              <a:t> m</a:t>
            </a:r>
            <a:r>
              <a:rPr lang="it-IT" sz="9600" dirty="0" smtClean="0">
                <a:solidFill>
                  <a:srgbClr val="00B050"/>
                </a:solidFill>
              </a:rPr>
              <a:t>e</a:t>
            </a:r>
            <a:endParaRPr lang="it-IT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favourite</a:t>
            </a:r>
            <a:r>
              <a:rPr lang="it-IT" sz="6000" dirty="0" smtClean="0"/>
              <a:t> </a:t>
            </a:r>
            <a:r>
              <a:rPr lang="it-IT" sz="6000" dirty="0" err="1" smtClean="0"/>
              <a:t>subject</a:t>
            </a:r>
            <a:r>
              <a:rPr lang="it-IT" sz="6000" dirty="0" smtClean="0"/>
              <a:t> </a:t>
            </a:r>
            <a:r>
              <a:rPr lang="it-IT" sz="6000" dirty="0" err="1" smtClean="0"/>
              <a:t>is…</a:t>
            </a:r>
            <a:r>
              <a:rPr lang="it-IT" sz="6000" dirty="0" smtClean="0"/>
              <a:t>.</a:t>
            </a:r>
            <a:endParaRPr lang="it-IT" sz="6000" dirty="0"/>
          </a:p>
        </p:txBody>
      </p:sp>
      <p:pic>
        <p:nvPicPr>
          <p:cNvPr id="12290" name="Picture 2" descr="C:\Users\Maria\Desktop\diz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060848"/>
            <a:ext cx="3096344" cy="402524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eyes</a:t>
            </a:r>
            <a:r>
              <a:rPr lang="it-IT" sz="6000" dirty="0" smtClean="0"/>
              <a:t> are </a:t>
            </a:r>
            <a:r>
              <a:rPr lang="it-IT" sz="6000" dirty="0" err="1" smtClean="0"/>
              <a:t>brown</a:t>
            </a:r>
            <a:endParaRPr lang="it-IT" sz="6000" dirty="0"/>
          </a:p>
        </p:txBody>
      </p:sp>
      <p:pic>
        <p:nvPicPr>
          <p:cNvPr id="32770" name="Picture 2" descr="C:\Users\Maria\Desktop\occhi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276872"/>
            <a:ext cx="2742431" cy="260548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hair</a:t>
            </a:r>
            <a:r>
              <a:rPr lang="it-IT" sz="6000" dirty="0" smtClean="0"/>
              <a:t> </a:t>
            </a:r>
            <a:r>
              <a:rPr lang="it-IT" sz="6000" dirty="0" err="1" smtClean="0"/>
              <a:t>is</a:t>
            </a:r>
            <a:r>
              <a:rPr lang="it-IT" sz="6000" dirty="0" smtClean="0"/>
              <a:t> </a:t>
            </a:r>
            <a:r>
              <a:rPr lang="it-IT" sz="6000" dirty="0" err="1" smtClean="0"/>
              <a:t>curly</a:t>
            </a:r>
            <a:r>
              <a:rPr lang="it-IT" sz="6000" dirty="0" smtClean="0"/>
              <a:t> and long</a:t>
            </a:r>
            <a:endParaRPr lang="it-IT" sz="6000" dirty="0"/>
          </a:p>
        </p:txBody>
      </p:sp>
      <p:pic>
        <p:nvPicPr>
          <p:cNvPr id="33794" name="Picture 2" descr="C:\Users\Maria\Desktop\cap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484784"/>
            <a:ext cx="2423914" cy="32360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6000" dirty="0" smtClean="0"/>
              <a:t>I’m </a:t>
            </a:r>
            <a:r>
              <a:rPr lang="it-IT" sz="6000" dirty="0" err="1" smtClean="0"/>
              <a:t>tall</a:t>
            </a:r>
            <a:r>
              <a:rPr lang="it-IT" sz="6000" dirty="0" smtClean="0"/>
              <a:t> and </a:t>
            </a:r>
            <a:r>
              <a:rPr lang="it-IT" sz="6000" dirty="0" err="1" smtClean="0"/>
              <a:t>of</a:t>
            </a:r>
            <a:r>
              <a:rPr lang="it-IT" sz="6000" dirty="0" smtClean="0"/>
              <a:t> medium </a:t>
            </a:r>
            <a:r>
              <a:rPr lang="it-IT" sz="6000" dirty="0" err="1" smtClean="0"/>
              <a:t>weight</a:t>
            </a:r>
            <a:endParaRPr lang="it-IT" sz="6000" dirty="0"/>
          </a:p>
        </p:txBody>
      </p:sp>
      <p:pic>
        <p:nvPicPr>
          <p:cNvPr id="34818" name="Picture 2" descr="C:\Users\Maria\Desktop\mafald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285992"/>
            <a:ext cx="2947020" cy="387924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</a:t>
            </a:r>
            <a:r>
              <a:rPr lang="it-IT" sz="6000" dirty="0" err="1" smtClean="0"/>
              <a:t>like</a:t>
            </a:r>
            <a:r>
              <a:rPr lang="it-IT" sz="6000" dirty="0" smtClean="0"/>
              <a:t> </a:t>
            </a:r>
            <a:r>
              <a:rPr lang="it-IT" sz="6000" dirty="0" err="1" smtClean="0"/>
              <a:t>studying</a:t>
            </a:r>
            <a:endParaRPr lang="it-IT" sz="6000" dirty="0"/>
          </a:p>
        </p:txBody>
      </p:sp>
      <p:pic>
        <p:nvPicPr>
          <p:cNvPr id="35842" name="Picture 2" descr="C:\Users\Maria\Desktop\ragazz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700808"/>
            <a:ext cx="2808312" cy="298397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</a:t>
            </a:r>
            <a:r>
              <a:rPr lang="it-IT" sz="6000" dirty="0" err="1" smtClean="0"/>
              <a:t>like</a:t>
            </a:r>
            <a:r>
              <a:rPr lang="it-IT" sz="6000" dirty="0" smtClean="0"/>
              <a:t> t-shirt and jeans</a:t>
            </a:r>
            <a:endParaRPr lang="it-IT" sz="6000" dirty="0"/>
          </a:p>
        </p:txBody>
      </p:sp>
      <p:pic>
        <p:nvPicPr>
          <p:cNvPr id="36866" name="Picture 2" descr="C:\Users\Maria\Desktop\r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988840"/>
            <a:ext cx="2160240" cy="326744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</a:t>
            </a:r>
            <a:r>
              <a:rPr lang="it-IT" sz="6000" dirty="0" err="1" smtClean="0"/>
              <a:t>like</a:t>
            </a:r>
            <a:r>
              <a:rPr lang="it-IT" sz="6000" dirty="0" smtClean="0"/>
              <a:t> spaghetti</a:t>
            </a:r>
            <a:endParaRPr lang="it-IT" sz="6000" dirty="0"/>
          </a:p>
        </p:txBody>
      </p:sp>
      <p:pic>
        <p:nvPicPr>
          <p:cNvPr id="37890" name="Picture 2" descr="C:\Users\Maria\Desktop\spaghetti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132856"/>
            <a:ext cx="2619375" cy="239114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live </a:t>
            </a:r>
            <a:r>
              <a:rPr lang="it-IT" sz="6000" dirty="0" err="1" smtClean="0"/>
              <a:t>with</a:t>
            </a:r>
            <a:r>
              <a:rPr lang="it-IT" sz="6000" dirty="0" smtClean="0"/>
              <a:t> </a:t>
            </a:r>
            <a:r>
              <a:rPr lang="it-IT" sz="6000" dirty="0" err="1" smtClean="0"/>
              <a:t>my</a:t>
            </a:r>
            <a:r>
              <a:rPr lang="it-IT" sz="6000" dirty="0" smtClean="0"/>
              <a:t> family</a:t>
            </a:r>
            <a:endParaRPr lang="it-IT" sz="6000" dirty="0"/>
          </a:p>
        </p:txBody>
      </p:sp>
      <p:pic>
        <p:nvPicPr>
          <p:cNvPr id="38914" name="Picture 2" descr="C:\Users\Maria\Desktop\famigli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027244"/>
            <a:ext cx="3867894" cy="267887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house </a:t>
            </a:r>
            <a:r>
              <a:rPr lang="it-IT" sz="6000" dirty="0" err="1" smtClean="0"/>
              <a:t>is</a:t>
            </a:r>
            <a:r>
              <a:rPr lang="it-IT" sz="6000" dirty="0" smtClean="0"/>
              <a:t> big and beautiful</a:t>
            </a:r>
            <a:endParaRPr lang="it-IT" sz="6000" dirty="0"/>
          </a:p>
        </p:txBody>
      </p:sp>
      <p:pic>
        <p:nvPicPr>
          <p:cNvPr id="39938" name="Picture 2" descr="C:\Users\Maria\Desktop\cas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965674"/>
            <a:ext cx="3753767" cy="282619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</a:t>
            </a:r>
            <a:r>
              <a:rPr lang="it-IT" sz="6000" dirty="0" err="1" smtClean="0"/>
              <a:t>like</a:t>
            </a:r>
            <a:r>
              <a:rPr lang="it-IT" sz="6000" dirty="0" smtClean="0"/>
              <a:t> </a:t>
            </a:r>
            <a:r>
              <a:rPr lang="it-IT" sz="6000" dirty="0" err="1" smtClean="0"/>
              <a:t>dogs</a:t>
            </a:r>
            <a:endParaRPr lang="it-IT" sz="6000" dirty="0"/>
          </a:p>
        </p:txBody>
      </p:sp>
      <p:pic>
        <p:nvPicPr>
          <p:cNvPr id="40962" name="Picture 2" descr="C:\Users\Maria\Desktop\cani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299023"/>
            <a:ext cx="3321719" cy="248808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name</a:t>
            </a:r>
            <a:r>
              <a:rPr lang="it-IT" sz="6000" dirty="0" smtClean="0"/>
              <a:t> </a:t>
            </a:r>
            <a:r>
              <a:rPr lang="it-IT" sz="6000" dirty="0" err="1" smtClean="0"/>
              <a:t>is…………………</a:t>
            </a:r>
            <a:r>
              <a:rPr lang="it-IT" sz="6000" dirty="0" smtClean="0"/>
              <a:t>.</a:t>
            </a:r>
            <a:endParaRPr lang="it-IT" sz="6000" dirty="0"/>
          </a:p>
        </p:txBody>
      </p:sp>
      <p:pic>
        <p:nvPicPr>
          <p:cNvPr id="4098" name="Picture 2" descr="C:\Users\Maria\Desktop\Luisella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492896"/>
            <a:ext cx="5938788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6000" dirty="0" smtClean="0"/>
              <a:t>A project </a:t>
            </a:r>
            <a:r>
              <a:rPr lang="it-IT" sz="6000" dirty="0" err="1" smtClean="0"/>
              <a:t>by</a:t>
            </a:r>
            <a:r>
              <a:rPr lang="it-IT" sz="6000" dirty="0" smtClean="0"/>
              <a:t> </a:t>
            </a:r>
            <a:r>
              <a:rPr lang="it-IT" sz="6000" dirty="0" err="1" smtClean="0"/>
              <a:t>Luisella</a:t>
            </a:r>
            <a:r>
              <a:rPr lang="it-IT" sz="6000" dirty="0" smtClean="0"/>
              <a:t> Tortora 1E</a:t>
            </a:r>
            <a:endParaRPr lang="it-IT" sz="6000" dirty="0"/>
          </a:p>
        </p:txBody>
      </p:sp>
      <p:pic>
        <p:nvPicPr>
          <p:cNvPr id="41986" name="Picture 2" descr="C:\Users\Maria\Desktop\BY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8512" y="2348880"/>
            <a:ext cx="3465736" cy="243822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I </a:t>
            </a:r>
            <a:r>
              <a:rPr lang="it-IT" sz="6000" dirty="0" err="1" smtClean="0"/>
              <a:t>am</a:t>
            </a:r>
            <a:r>
              <a:rPr lang="it-IT" sz="6000" dirty="0" smtClean="0"/>
              <a:t> 11 </a:t>
            </a:r>
            <a:r>
              <a:rPr lang="it-IT" sz="6000" dirty="0" err="1" smtClean="0"/>
              <a:t>years</a:t>
            </a:r>
            <a:r>
              <a:rPr lang="it-IT" sz="6000" dirty="0" smtClean="0"/>
              <a:t> </a:t>
            </a:r>
            <a:r>
              <a:rPr lang="it-IT" sz="6000" dirty="0" err="1" smtClean="0"/>
              <a:t>old</a:t>
            </a:r>
            <a:endParaRPr lang="it-IT" sz="6000" dirty="0"/>
          </a:p>
        </p:txBody>
      </p:sp>
      <p:pic>
        <p:nvPicPr>
          <p:cNvPr id="5122" name="Picture 2" descr="C:\Users\Maria\Desktop\numero1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629493"/>
            <a:ext cx="3805014" cy="357671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600" dirty="0" err="1" smtClean="0"/>
              <a:t>My</a:t>
            </a:r>
            <a:r>
              <a:rPr lang="it-IT" sz="6600" dirty="0" smtClean="0"/>
              <a:t> family </a:t>
            </a:r>
            <a:r>
              <a:rPr lang="it-IT" sz="6600" dirty="0" err="1" smtClean="0"/>
              <a:t>is…………</a:t>
            </a:r>
            <a:r>
              <a:rPr lang="it-IT" sz="6600" dirty="0" smtClean="0"/>
              <a:t>..</a:t>
            </a:r>
            <a:endParaRPr lang="it-IT" sz="6600" dirty="0"/>
          </a:p>
        </p:txBody>
      </p:sp>
      <p:pic>
        <p:nvPicPr>
          <p:cNvPr id="9218" name="Picture 2" descr="http://annawrites.com/blog/wp-content/uploads/2013/08/stick-family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658100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6600" dirty="0" err="1" smtClean="0"/>
              <a:t>My</a:t>
            </a:r>
            <a:r>
              <a:rPr lang="it-IT" sz="6600" dirty="0" smtClean="0"/>
              <a:t> best friend </a:t>
            </a:r>
            <a:r>
              <a:rPr lang="it-IT" sz="6600" dirty="0" err="1" smtClean="0"/>
              <a:t>is……………</a:t>
            </a:r>
            <a:r>
              <a:rPr lang="it-IT" sz="6600" dirty="0" smtClean="0"/>
              <a:t>..</a:t>
            </a:r>
            <a:endParaRPr lang="it-IT" sz="6600" dirty="0"/>
          </a:p>
        </p:txBody>
      </p:sp>
      <p:pic>
        <p:nvPicPr>
          <p:cNvPr id="10242" name="Picture 2" descr="http://www.commentsyard.com/graphics/best-friends/best-friends24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708920"/>
            <a:ext cx="3419475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favourite</a:t>
            </a:r>
            <a:r>
              <a:rPr lang="it-IT" sz="6000" dirty="0" smtClean="0"/>
              <a:t> </a:t>
            </a:r>
            <a:r>
              <a:rPr lang="it-IT" sz="6000" dirty="0" err="1" smtClean="0"/>
              <a:t>food</a:t>
            </a:r>
            <a:r>
              <a:rPr lang="it-IT" sz="6000" dirty="0" smtClean="0"/>
              <a:t> </a:t>
            </a:r>
            <a:r>
              <a:rPr lang="it-IT" sz="6000" dirty="0" err="1" smtClean="0"/>
              <a:t>is………</a:t>
            </a:r>
            <a:endParaRPr lang="it-IT" sz="6000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254500" y="3086100"/>
          <a:ext cx="63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Oggetto shell Packager" showAsIcon="1" r:id="rId4" imgW="635760" imgH="685440" progId="Package">
                  <p:embed/>
                </p:oleObj>
              </mc:Choice>
              <mc:Fallback>
                <p:oleObj name="Oggetto shell Packager" showAsIcon="1" r:id="rId4" imgW="635760" imgH="685440" progId="Packag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3086100"/>
                        <a:ext cx="635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5" name="Picture 3" descr="C:\Users\Maria\Desktop\pizza.jpg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favourite</a:t>
            </a:r>
            <a:r>
              <a:rPr lang="it-IT" sz="6000" dirty="0" smtClean="0"/>
              <a:t> </a:t>
            </a:r>
            <a:r>
              <a:rPr lang="it-IT" sz="6000" dirty="0" err="1" smtClean="0"/>
              <a:t>colour</a:t>
            </a:r>
            <a:r>
              <a:rPr lang="it-IT" sz="6000" dirty="0" smtClean="0"/>
              <a:t> </a:t>
            </a:r>
            <a:r>
              <a:rPr lang="it-IT" sz="6000" dirty="0" err="1" smtClean="0"/>
              <a:t>is…………</a:t>
            </a:r>
            <a:r>
              <a:rPr lang="it-IT" sz="6000" dirty="0" smtClean="0"/>
              <a:t>..</a:t>
            </a:r>
            <a:endParaRPr lang="it-IT" sz="6000" dirty="0"/>
          </a:p>
        </p:txBody>
      </p:sp>
      <p:pic>
        <p:nvPicPr>
          <p:cNvPr id="9218" name="Picture 2" descr="C:\Users\Maria\Desktop\rosa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2097035"/>
            <a:ext cx="3672408" cy="4140277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smtClean="0"/>
              <a:t>My </a:t>
            </a:r>
            <a:r>
              <a:rPr lang="it-IT" sz="6000" dirty="0" smtClean="0"/>
              <a:t>nickname </a:t>
            </a:r>
            <a:r>
              <a:rPr lang="it-IT" sz="6000" dirty="0" err="1" smtClean="0"/>
              <a:t>is</a:t>
            </a:r>
            <a:r>
              <a:rPr lang="it-IT" sz="6000" dirty="0" smtClean="0"/>
              <a:t>…………..</a:t>
            </a:r>
            <a:endParaRPr lang="it-IT" sz="6000" dirty="0"/>
          </a:p>
        </p:txBody>
      </p:sp>
      <p:pic>
        <p:nvPicPr>
          <p:cNvPr id="10242" name="Picture 2" descr="C:\Users\Maria\Desktop\LULU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837957"/>
            <a:ext cx="3083024" cy="309678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6000" dirty="0" err="1" smtClean="0"/>
              <a:t>My</a:t>
            </a:r>
            <a:r>
              <a:rPr lang="it-IT" sz="6000" dirty="0" smtClean="0"/>
              <a:t> </a:t>
            </a:r>
            <a:r>
              <a:rPr lang="it-IT" sz="6000" dirty="0" err="1" smtClean="0"/>
              <a:t>favourite</a:t>
            </a:r>
            <a:r>
              <a:rPr lang="it-IT" sz="6000" dirty="0" smtClean="0"/>
              <a:t> sport </a:t>
            </a:r>
            <a:r>
              <a:rPr lang="it-IT" sz="6000" dirty="0" err="1" smtClean="0"/>
              <a:t>is……</a:t>
            </a:r>
            <a:endParaRPr lang="it-IT" sz="6000" dirty="0"/>
          </a:p>
        </p:txBody>
      </p:sp>
      <p:pic>
        <p:nvPicPr>
          <p:cNvPr id="11266" name="Picture 2" descr="C:\Users\Maria\Desktop\foto\423807_2600795752659_1637771513_2104444_1237020879_n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12" y="1824831"/>
            <a:ext cx="3000375" cy="40767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112</Words>
  <Application>Microsoft Office PowerPoint</Application>
  <PresentationFormat>Presentazione su schermo (4:3)</PresentationFormat>
  <Paragraphs>40</Paragraphs>
  <Slides>20</Slides>
  <Notes>20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2" baseType="lpstr">
      <vt:lpstr>Tema di Office</vt:lpstr>
      <vt:lpstr>Oggetto shell Packager</vt:lpstr>
      <vt:lpstr>This is me</vt:lpstr>
      <vt:lpstr>My name is………………….</vt:lpstr>
      <vt:lpstr>I am 11 years old</vt:lpstr>
      <vt:lpstr>My family is…………..</vt:lpstr>
      <vt:lpstr>My best friend is……………..</vt:lpstr>
      <vt:lpstr>My favourite food is………</vt:lpstr>
      <vt:lpstr>My favourite colour is…………..</vt:lpstr>
      <vt:lpstr>My nickname is…………..</vt:lpstr>
      <vt:lpstr>My favourite sport is……</vt:lpstr>
      <vt:lpstr>My favourite subject is….</vt:lpstr>
      <vt:lpstr>My eyes are brown</vt:lpstr>
      <vt:lpstr>My hair is curly and long</vt:lpstr>
      <vt:lpstr>I’m tall and of medium weight</vt:lpstr>
      <vt:lpstr>I like studying</vt:lpstr>
      <vt:lpstr>I like t-shirt and jeans</vt:lpstr>
      <vt:lpstr>I like spaghetti</vt:lpstr>
      <vt:lpstr>I live with my family</vt:lpstr>
      <vt:lpstr>My house is big and beautiful</vt:lpstr>
      <vt:lpstr>I like dogs</vt:lpstr>
      <vt:lpstr>A project by Luisella Tortora 1E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me</dc:title>
  <dc:creator>Maria</dc:creator>
  <cp:lastModifiedBy>Arianna</cp:lastModifiedBy>
  <cp:revision>6</cp:revision>
  <dcterms:created xsi:type="dcterms:W3CDTF">2013-04-12T14:34:28Z</dcterms:created>
  <dcterms:modified xsi:type="dcterms:W3CDTF">2013-12-12T07:31:49Z</dcterms:modified>
</cp:coreProperties>
</file>