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79" r:id="rId3"/>
    <p:sldId id="284" r:id="rId4"/>
    <p:sldId id="287" r:id="rId5"/>
    <p:sldId id="291" r:id="rId6"/>
    <p:sldId id="292" r:id="rId7"/>
    <p:sldId id="269" r:id="rId8"/>
    <p:sldId id="288" r:id="rId9"/>
    <p:sldId id="289" r:id="rId10"/>
    <p:sldId id="285" r:id="rId11"/>
    <p:sldId id="290" r:id="rId12"/>
    <p:sldId id="283" r:id="rId13"/>
    <p:sldId id="286" r:id="rId14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02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rgbClr val="5F5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32813" y="1714500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6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9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3" name="Rettangolo 12"/>
          <p:cNvSpPr/>
          <p:nvPr userDrawn="1"/>
        </p:nvSpPr>
        <p:spPr>
          <a:xfrm>
            <a:off x="0" y="5127526"/>
            <a:ext cx="12192000" cy="273122"/>
          </a:xfrm>
          <a:prstGeom prst="rect">
            <a:avLst/>
          </a:prstGeom>
          <a:solidFill>
            <a:srgbClr val="B38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 userDrawn="1"/>
        </p:nvSpPr>
        <p:spPr>
          <a:xfrm>
            <a:off x="0" y="5373215"/>
            <a:ext cx="12192000" cy="1484783"/>
          </a:xfrm>
          <a:prstGeom prst="rect">
            <a:avLst/>
          </a:prstGeom>
          <a:solidFill>
            <a:srgbClr val="5F5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Segnaposto test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olo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Segnaposto testo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3400" y="5115656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9" name="Segnaposto immagine 2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13" name="Segnaposto immagine 2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14" name="Segnaposto immagine 2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2514600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51812" y="1714498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Rettangolo 7"/>
          <p:cNvSpPr/>
          <p:nvPr userDrawn="1"/>
        </p:nvSpPr>
        <p:spPr>
          <a:xfrm>
            <a:off x="0" y="5127526"/>
            <a:ext cx="12192000" cy="273122"/>
          </a:xfrm>
          <a:prstGeom prst="rect">
            <a:avLst/>
          </a:prstGeom>
          <a:solidFill>
            <a:srgbClr val="B38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 userDrawn="1"/>
        </p:nvSpPr>
        <p:spPr>
          <a:xfrm>
            <a:off x="0" y="5373215"/>
            <a:ext cx="12192000" cy="1484783"/>
          </a:xfrm>
          <a:prstGeom prst="rect">
            <a:avLst/>
          </a:prstGeom>
          <a:solidFill>
            <a:srgbClr val="5F5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8800" dirty="0" smtClean="0"/>
              <a:t>THE HAPPY PRINCE</a:t>
            </a:r>
            <a:endParaRPr lang="it-IT" sz="8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BY oscar </a:t>
            </a:r>
            <a:r>
              <a:rPr lang="it-IT" dirty="0" err="1" smtClean="0"/>
              <a:t>wilde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325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581388" y="542836"/>
            <a:ext cx="22600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One day, in the cold of the winter, the swallow died and the prince’s leaden heart cracked. 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10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6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526524" y="433108"/>
            <a:ext cx="22600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One day a swallow came and decided to spend the night between the feet of the statue.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10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9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590532" y="433108"/>
            <a:ext cx="22600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First, the swallow took the ruby to a mother with a sick child. 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10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6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508236" y="535662"/>
            <a:ext cx="22600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swallow discovered that the Prince was weeping at the sight of the poverty and misery of the poor people in his city. 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10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572244" y="506260"/>
            <a:ext cx="22600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Then the swallow carried one sapphire eye to a starving writer in a cold attic.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10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9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572244" y="606844"/>
            <a:ext cx="22600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‘Bring me the two most precious things in the city,’ said God to one of his </a:t>
            </a:r>
            <a:r>
              <a:rPr lang="en-US" dirty="0" smtClean="0"/>
              <a:t>angels</a:t>
            </a:r>
            <a:r>
              <a:rPr lang="en-US" dirty="0"/>
              <a:t>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10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6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572244" y="478828"/>
            <a:ext cx="22600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And </a:t>
            </a:r>
            <a:r>
              <a:rPr lang="en-US" dirty="0"/>
              <a:t>the angel brought him the leaden heart of the Prince and the dead bird.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10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7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100" cy="5133975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9499092" y="369100"/>
            <a:ext cx="22600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above the city on a tall column stood the statue of The Happy Prince. He was covered with thin leaves of fine gold; his eyes were two sapphires and a large red ruby was on his sword hilt.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64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553956" y="625132"/>
            <a:ext cx="22600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other sapphire eye was flown to a little homeless girl.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10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6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572244" y="414820"/>
            <a:ext cx="22600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Then, one by one, the swallow carried all the leaves of gold that covered the Prince’s body to give aid to poor people.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10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7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581388" y="423964"/>
            <a:ext cx="22600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So, the swallow was persuaded to stay long enough to help the Prince give his gold to the poor.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10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7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93d8b45945329c22c3dfe4246daed9eca6e74cd"/>
</p:tagLst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E382D75-6DC6-4908-8B05-64D061C4B1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salute e fitness (widescreen)</Template>
  <TotalTime>0</TotalTime>
  <Words>236</Words>
  <Application>Microsoft Office PowerPoint</Application>
  <PresentationFormat>Widescreen</PresentationFormat>
  <Paragraphs>13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Health Fitness 16x9</vt:lpstr>
      <vt:lpstr>THE HAPPY PRINCE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2015-03-25T16:20:24Z</dcterms:created>
  <dcterms:modified xsi:type="dcterms:W3CDTF">2016-03-10T15:43:59Z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TC029223919991</vt:lpwstr>
  </property>
</Properties>
</file>