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4354-B8ED-4CA2-A48A-F116BE07CC72}" type="datetimeFigureOut">
              <a:rPr lang="it-IT" smtClean="0"/>
              <a:t>17/05/2013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87A8-79CE-4E6D-AFD1-23A505F545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92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4354-B8ED-4CA2-A48A-F116BE07CC72}" type="datetimeFigureOut">
              <a:rPr lang="it-IT" smtClean="0"/>
              <a:t>17/05/2013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87A8-79CE-4E6D-AFD1-23A505F545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39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8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71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8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68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8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10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98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8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14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9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58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07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00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93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33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55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5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0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5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7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20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3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27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22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38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</dc:creator>
  <cp:lastModifiedBy>Federica</cp:lastModifiedBy>
  <cp:revision>1</cp:revision>
  <dcterms:created xsi:type="dcterms:W3CDTF">2013-05-17T19:03:07Z</dcterms:created>
  <dcterms:modified xsi:type="dcterms:W3CDTF">2013-05-17T19:03:08Z</dcterms:modified>
</cp:coreProperties>
</file>