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A8669-D773-42C5-B3D9-0C61E131925D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29B6-CFF1-4F18-8603-4BFCA67EFE9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9B6-CFF1-4F18-8603-4BFCA67EFE9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A687CA-FC0C-40AF-95C4-02DC2B93C95A}" type="datetimeFigureOut">
              <a:rPr lang="it-IT" smtClean="0"/>
              <a:pPr/>
              <a:t>06/04/2013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A455EF-9CC1-4859-83CB-A69490B0D5D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foto+formaggio&amp;hl=it&amp;sa=X&amp;biw=1280&amp;bih=631&amp;tbm=isch&amp;tbnid=DRWBHG0XmtJ6zM:&amp;imgrefurl=http://www.alimentazioneinequilibrio.it/2012/05/14/un-aiuto-viene-dal-formaggio-dop-per-chi-soffre-di-pressione-alta/&amp;docid=KcEG_9-ATjy_gM&amp;imgurl=http://www.alimentazioneinequilibrio.it/wp-content/uploads/2012/05/grana.jpg&amp;w=448&amp;h=325&amp;ei=meheUaP_ArT07AbgiYGoBA&amp;zoom=1&amp;iact=rc&amp;dur=513&amp;page=3&amp;tbnh=132&amp;tbnw=185&amp;start=47&amp;ndsp=25&amp;ved=1t:429,r:57,s:0,i:259&amp;tx=83&amp;ty=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foto+cinema&amp;hl=it&amp;sa=X&amp;biw=1280&amp;bih=631&amp;tbm=isch&amp;tbnid=22NcnDr7orIetM:&amp;imgrefurl=http://cultura.blogosfere.it/2011/08/mostra-del-cinema-di-venezia-il-cinema-esteso-i-film-del-lido-sbarcano-a-napoli.html&amp;docid=s-OG_-wO3ngGaM&amp;imgurl=http://cdn.blogosfere.it/cultura/images/Cinema%20esteso.jpg&amp;w=707&amp;h=471&amp;ei=buleUZvjOI_y7Aal3ICoDw&amp;zoom=1&amp;iact=rc&amp;dur=331&amp;page=1&amp;tbnh=130&amp;tbnw=162&amp;start=0&amp;ndsp=18&amp;ved=1t:429,r:17,s:0,i:147&amp;tx=73&amp;ty=6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fotO+RAGAZZA+CHE+ASCOLTA+MUSICA&amp;hl=it&amp;biw=1280&amp;bih=631&amp;tbm=isch&amp;tbnid=u6xeernQDd9Q2M:&amp;imgrefurl=http://it.123rf.com/photo_15165186_ragazza-che-ascolta-la-musica-con-le-cuffie-isolato-su-sfondo-bianco.html&amp;docid=w0ziADXpbjx7mM&amp;imgurl=http://us.123rf.com/400wm/400/400/ayo88/ayo881209/ayo88120900012/15165186-ragazza-che-ascolta-la-musica-con-le-cuffie-isolato-su-sfondo-bianco.jpg&amp;w=400&amp;h=267&amp;ei=I-peUcWFNcr07AaChYCYCg&amp;zoom=1&amp;iact=hc&amp;vpx=333&amp;vpy=312&amp;dur=384&amp;hovh=183&amp;hovw=275&amp;tx=121&amp;ty=100&amp;page=2&amp;tbnh=141&amp;tbnw=218&amp;start=24&amp;ndsp=31&amp;ved=1t:429,r:26,s:0,i:16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solidFill>
                  <a:srgbClr val="00B050"/>
                </a:solidFill>
              </a:rPr>
              <a:t>M</a:t>
            </a:r>
            <a:r>
              <a:rPr lang="it-IT" sz="6000" dirty="0" smtClean="0">
                <a:solidFill>
                  <a:srgbClr val="FF0000"/>
                </a:solidFill>
              </a:rPr>
              <a:t>Y </a:t>
            </a:r>
            <a:r>
              <a:rPr lang="it-IT" sz="6000" dirty="0" smtClean="0">
                <a:solidFill>
                  <a:srgbClr val="00B0F0"/>
                </a:solidFill>
              </a:rPr>
              <a:t>P</a:t>
            </a:r>
            <a:r>
              <a:rPr lang="it-IT" sz="6000" dirty="0" smtClean="0">
                <a:solidFill>
                  <a:srgbClr val="7030A0"/>
                </a:solidFill>
              </a:rPr>
              <a:t>E</a:t>
            </a:r>
            <a:r>
              <a:rPr lang="it-IT" sz="6000" dirty="0" smtClean="0">
                <a:solidFill>
                  <a:srgbClr val="002060"/>
                </a:solidFill>
              </a:rPr>
              <a:t>R</a:t>
            </a:r>
            <a:r>
              <a:rPr lang="it-IT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6000" dirty="0" smtClean="0">
                <a:solidFill>
                  <a:srgbClr val="FFFF00"/>
                </a:solidFill>
              </a:rPr>
              <a:t>O</a:t>
            </a:r>
            <a:r>
              <a:rPr lang="it-IT" sz="6000" dirty="0" smtClean="0">
                <a:solidFill>
                  <a:srgbClr val="C00000"/>
                </a:solidFill>
              </a:rPr>
              <a:t>N</a:t>
            </a:r>
            <a:r>
              <a:rPr lang="it-IT" sz="6000" dirty="0" smtClean="0">
                <a:solidFill>
                  <a:srgbClr val="00B050"/>
                </a:solidFill>
              </a:rPr>
              <a:t>A</a:t>
            </a:r>
            <a:r>
              <a:rPr lang="it-IT" sz="6000" dirty="0" smtClean="0">
                <a:solidFill>
                  <a:srgbClr val="00B0F0"/>
                </a:solidFill>
              </a:rPr>
              <a:t>L </a:t>
            </a:r>
            <a:r>
              <a:rPr lang="it-IT" sz="6000" dirty="0" smtClean="0">
                <a:solidFill>
                  <a:srgbClr val="FFC000"/>
                </a:solidFill>
              </a:rPr>
              <a:t>E</a:t>
            </a:r>
            <a:r>
              <a:rPr lang="it-IT" sz="6000" dirty="0" smtClean="0">
                <a:solidFill>
                  <a:srgbClr val="00B050"/>
                </a:solidFill>
              </a:rPr>
              <a:t>N</a:t>
            </a:r>
            <a:r>
              <a:rPr lang="it-IT" sz="6000" dirty="0" smtClean="0">
                <a:solidFill>
                  <a:srgbClr val="00B0F0"/>
                </a:solidFill>
              </a:rPr>
              <a:t>G</a:t>
            </a:r>
            <a:r>
              <a:rPr lang="it-IT" sz="6000" dirty="0" smtClean="0">
                <a:solidFill>
                  <a:srgbClr val="002060"/>
                </a:solidFill>
              </a:rPr>
              <a:t>L</a:t>
            </a:r>
            <a:r>
              <a:rPr lang="it-IT" sz="6000" dirty="0" smtClean="0">
                <a:solidFill>
                  <a:srgbClr val="FFC000"/>
                </a:solidFill>
              </a:rPr>
              <a:t>I</a:t>
            </a:r>
            <a:r>
              <a:rPr lang="it-IT" sz="6000" dirty="0" smtClean="0">
                <a:solidFill>
                  <a:srgbClr val="FF0000"/>
                </a:solidFill>
              </a:rPr>
              <a:t>S</a:t>
            </a:r>
            <a:r>
              <a:rPr lang="it-IT" sz="6000" dirty="0" smtClean="0">
                <a:solidFill>
                  <a:srgbClr val="FFFF00"/>
                </a:solidFill>
              </a:rPr>
              <a:t>H  </a:t>
            </a:r>
            <a:r>
              <a:rPr lang="it-IT" sz="6000" dirty="0" smtClean="0">
                <a:solidFill>
                  <a:srgbClr val="FFC000"/>
                </a:solidFill>
              </a:rPr>
              <a:t>A</a:t>
            </a:r>
            <a:r>
              <a:rPr lang="it-IT" sz="6000" dirty="0" smtClean="0">
                <a:solidFill>
                  <a:srgbClr val="00B0F0"/>
                </a:solidFill>
              </a:rPr>
              <a:t>L</a:t>
            </a:r>
            <a:r>
              <a:rPr lang="it-IT" sz="6000" dirty="0" smtClean="0">
                <a:solidFill>
                  <a:srgbClr val="002060"/>
                </a:solidFill>
              </a:rPr>
              <a:t>P</a:t>
            </a:r>
            <a:r>
              <a:rPr lang="it-IT" sz="6000" dirty="0" smtClean="0">
                <a:solidFill>
                  <a:srgbClr val="00B0F0"/>
                </a:solidFill>
              </a:rPr>
              <a:t>H</a:t>
            </a:r>
            <a:r>
              <a:rPr lang="it-IT" sz="6000" dirty="0" smtClean="0">
                <a:solidFill>
                  <a:srgbClr val="FF0000"/>
                </a:solidFill>
              </a:rPr>
              <a:t>A</a:t>
            </a:r>
            <a:r>
              <a:rPr lang="it-IT" sz="6000" dirty="0" smtClean="0">
                <a:solidFill>
                  <a:srgbClr val="FFFF00"/>
                </a:solidFill>
              </a:rPr>
              <a:t>B</a:t>
            </a:r>
            <a:r>
              <a:rPr lang="it-IT" sz="6000" dirty="0" smtClean="0">
                <a:solidFill>
                  <a:srgbClr val="0070C0"/>
                </a:solidFill>
              </a:rPr>
              <a:t>E</a:t>
            </a:r>
            <a:r>
              <a:rPr lang="it-IT" sz="6000" dirty="0" smtClean="0">
                <a:solidFill>
                  <a:srgbClr val="7030A0"/>
                </a:solidFill>
              </a:rPr>
              <a:t>T</a:t>
            </a:r>
            <a:endParaRPr lang="it-IT" sz="6000" dirty="0">
              <a:solidFill>
                <a:srgbClr val="00B050"/>
              </a:solidFill>
            </a:endParaRPr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oAZwMBIgACEQEDEQH/xAAcAAACAwEBAQEAAAAAAAAAAAAABQQGBwEDAgj/xAA0EAABAwMDAgQEBQMFAAAAAAABAgMEAAUREiExBkETUWGBFCJxoQcykbHxQmLBFUNSgtH/xAAaAQACAwEBAAAAAAAAAAAAAAAAAgMEBgEF/8QAJREAAgIBBAEEAwEAAAAAAAAAAAECAxEEEiExURMiQXEjMkIF/9oADAMBAAIRAxEAPwDcKKKKACiioE2VPYUv4W2mShIyCH0oKj5AH/2gD3uEtEGE/KdOENIKjUeyXVi7QkPsnCsDxEd0qxxSHqO+rPT81mZbpUKQ6wrw0P6FBfGrCkKIyAc7449KUdCXCPa0yXLi+iM25pS2FndwjO4HkM81St1DhfGP8tciOeJYNForyjSWZTKXoziXGlflWk5Br1q4mmsocKKKK6AUUUUAFFFdoA5RRRQAV5yHkR2HHnlBLbaSpSj2A5qDebzHtLaS9lTi/wAjaeTVVvnWUCVZpsSWhyGt9laG3FArQFEbaiBkb+lI5xXGSzTpLbVujFtEC/8AWInMp025BYQ6FNKdOc8hWR6pKk/9q8IblvvdyQqaw5GXJwls69SAcABIAxgVm6P9VuUUONNL8AcZOnUfTJ3qda5N0iSIzsplxMeO4lxSl8JSk559qqWKNnE+TQWf5Oksqwlz9s32z2pi0RTHjFWgq1HJ7+nlU+qdG/ES1ynUpZjS1Nn/AHAgY/TOatECdGuDAfhupdbO2R2PkR2NWq9iW2HwZy3S20Jb4tEmiiipCEKKKKACiiu0AcriiAMk4ArtZj+KPUoblNWmO8dLfzSkg8k40g+2T/FLKW1ZJtPS77FBC78Sr6Gb83IhPIeaSxoCknKUqyc/4rPrr1LJcS634gwpOlQHenTl+iN6gl5xtBT8wQojJpTY49qW+5LkAHKjp1cJx3xVJ+6WWa2mE6qlXDHAzVeURmkR46UlICQkeQxTOHeGVslqQEFS9jjfY9jUKNLtkqd8MpLXhn5UKU0nB+1JENxrf1IsLUpbGNTYJzppUm2T2e3EWiZHevdtV8S1b5IjpJ0q8BRSU/x3q+dDX82lyS9c23A3K0lDbY1EYzuRVYhX9MeVhtbqW8cpcxv9KVXu7LRLZcafV4ZJUkeR708cxeUQXQdtbjd15P0Bab5BuqloiOnWkZKFp0nHnTIVjn4VzH7n1Gl0OgtstL8Tfz4H67+1bGKtwluWTL62iFFuyDygooopyoFdrlFABVD62tMWTMWp2Oy46U60eINiMYIJ7cft61fKp/4gRyhqNcEKUkt5aJB/5EEfcAe9V9Svx5RY0ssWoyp/pewSXVqZkOIUFaXGRICS0fLBSog7HY/fgRz0kzF0pjXMeA4cjxk8+WFA4P2z2BpiheiHcHXYyPi0rDDq9jrQk7Kx9Dn0wPIVCYt7E24NvMPkKT8zobVkuJzjT65OBn9fM0d8/PBoK4NfkT6ITvTr7T5Sy+wspVhRUVjSfXCTj3od6VlSHviXZq0oAwVoQgoHP9RcH7V9tXGHfnnLdGddacbVpYWklOoDsO+jP9J3A3GwIq3WiK+20lpp1bhawCp0nP1P1227DbnNE7J1/YrsldHl9FZt3TUZKyZFxcd0nGlCAnH1VlQ9qcxItgjyRDlRW5T6lfKHhrKSMkgbYHmQeaXdSSRZmHLqiMPipboa1gAhKSMjY+YTkjft6ipdslJMdm6qhLMiWn4VhrgDUN1HPbA55wBXHZJxyczlNORpvR0BbD77qBHEXSPC8FATuecjtwKtdLOnInwdojoP51J1rPmTuaZ5r0qVitGfulum2L73MfhwkriNpcfceaaQFcfMsJJP0BJ9qYVXOpJcdN2sTJlhLonayzrABT4awSr0GRj1Ip+0+08MsuoWP7TmpM8keHjJ6UUUV04FLuoI7UmzyW3tASEawV4wCncHf1ApjSPq5iZJtSmoByvWkrbwMrT3AJ4Pf2pLP0fA9f7rnBmLcZhcl9xpakpfCV4byo6k7HACTwNI9qV2y0RLa5OKJfhqfWMtL0YbGDsPmBxlRG45FT57BLnhSUNIW25nTJGnA3znA357/ehLaklZD8mPkDHypLY3JznIJ3PYV43uimj3sqREtljjMXeRPW9pUrI0eFwonC1as43wr2VUws+NLbUbhJ0hWHG2lpSmRvwobnc6hhPY47V5lpPi6zLdKsHUUISNttySrI3Cjt5nNEeMgNkurfWFZSVAJTgb8gqweT2IpW5SeWxpYawz3lR4k6RIYmNKcaUErcS6pQCSCD/bjbftvmmllcafuDbUbDTbqgw2pHyjSk/MrOeN8Yye3Y0sjQ2IuVOrcknOrJ0pJPbZIABAONiPpTO2wpElYZhN+CzjlSVADfuTuf1PHanjFykl2RTlFRfwafMktQITkhzZtpGcD9qyu99W3FUoOKf0AKy2ltZSE+3f3q2fiDdIsPpd1h2QlMh3QG2s/O5hQzgf5rIo0SZcFt+C2t157IQ0jckZxtVnVzk5KK6M7POSTc+pnzMbVIUpxCiFnBGcjj9uKtdp6mYUhl+ClSHgrKudx3zVTunT1yhXItKtkySAkAOsR1rSftV16B6ZkuPJlXCE9FZaOQh5GlSz9Dvipq4TwvJpabaIaZeq03g05CtSArjIzRX1iirhngrhSFDBFdooAiSLdGkpKXmkKSeQpIOaTu9GWdw5ERCTx8uRVjorjin2hlKS6ZUh0Ha0KCm0KTjgBZAH08q+2+hrY2chCuc/nPPnVqopfTh4G9WzyxKx01AZIUGU5HcjJpi1CZaGEoH6VJopkkuhG2+xfOslruCtc6BHfXgDUtAJwOBnmpMSHGhstsxWUNNtpCEJSMaUjt9K96KNqznBwKKKK6AUUUUAf//Z"/>
          <p:cNvSpPr>
            <a:spLocks noChangeAspect="1" noChangeArrowheads="1"/>
          </p:cNvSpPr>
          <p:nvPr/>
        </p:nvSpPr>
        <p:spPr bwMode="auto">
          <a:xfrm>
            <a:off x="0" y="-403225"/>
            <a:ext cx="98107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7030A0"/>
                </a:solidFill>
              </a:rPr>
              <a:t>I…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i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ntelligent</a:t>
            </a:r>
            <a:endParaRPr lang="it-IT" sz="7200" dirty="0">
              <a:solidFill>
                <a:srgbClr val="7030A0"/>
              </a:solidFill>
            </a:endParaRPr>
          </a:p>
        </p:txBody>
      </p:sp>
      <p:pic>
        <p:nvPicPr>
          <p:cNvPr id="50178" name="Picture 2" descr="C:\Users\Maria\Desktop\bimba ricc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040560" cy="44500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0000"/>
                </a:solidFill>
              </a:rPr>
              <a:t>J…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rgbClr val="FF0000"/>
                </a:solidFill>
              </a:rPr>
              <a:t>J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ack</a:t>
            </a:r>
            <a:endParaRPr lang="it-IT" sz="7200" dirty="0">
              <a:solidFill>
                <a:srgbClr val="FF0000"/>
              </a:solidFill>
            </a:endParaRPr>
          </a:p>
        </p:txBody>
      </p:sp>
      <p:pic>
        <p:nvPicPr>
          <p:cNvPr id="48129" name="Picture 1" descr="C:\Users\Maria\Desktop\jack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40836"/>
            <a:ext cx="4963417" cy="33089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chemeClr val="tx2">
                    <a:lumMod val="75000"/>
                  </a:schemeClr>
                </a:solidFill>
              </a:rPr>
              <a:t>k…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it-IT" sz="4800" dirty="0" smtClean="0">
                <a:solidFill>
                  <a:srgbClr val="FF0000"/>
                </a:solidFill>
              </a:rPr>
              <a:t>k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oala</a:t>
            </a:r>
            <a:endParaRPr lang="it-IT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6081" name="Picture 1" descr="C:\Users\Maria\Desktop\untitlekoala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5184575" cy="39881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C000"/>
                </a:solidFill>
              </a:rPr>
              <a:t>L…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L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uisella</a:t>
            </a:r>
            <a:endParaRPr lang="it-IT" sz="7200" dirty="0">
              <a:solidFill>
                <a:srgbClr val="FFC000"/>
              </a:solidFill>
            </a:endParaRPr>
          </a:p>
        </p:txBody>
      </p:sp>
      <p:pic>
        <p:nvPicPr>
          <p:cNvPr id="44033" name="Picture 1" descr="C:\Users\Maria\Desktop\foto\comunione Luisella\SAM_45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5457" y="1935163"/>
            <a:ext cx="3293085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70C0"/>
                </a:solidFill>
              </a:rPr>
              <a:t>M…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m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beautiful</a:t>
            </a:r>
            <a:endParaRPr lang="it-IT" sz="7200" dirty="0">
              <a:solidFill>
                <a:srgbClr val="0070C0"/>
              </a:solidFill>
            </a:endParaRPr>
          </a:p>
        </p:txBody>
      </p:sp>
      <p:pic>
        <p:nvPicPr>
          <p:cNvPr id="41985" name="Picture 1" descr="C:\Users\Maria\Desktop\foto\comunione Luisella\SAM_45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chemeClr val="accent6">
                    <a:lumMod val="50000"/>
                  </a:schemeClr>
                </a:solidFill>
              </a:rPr>
              <a:t>N…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kitchen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it-IT" sz="4800" dirty="0" err="1" smtClean="0">
                <a:solidFill>
                  <a:srgbClr val="FF0000"/>
                </a:solidFill>
              </a:rPr>
              <a:t>n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otice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endParaRPr lang="it-IT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937" name="Picture 1" descr="C:\Users\Maria\Desktop\untitlelavagna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90166"/>
            <a:ext cx="5386658" cy="4131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FF00"/>
                </a:solidFill>
              </a:rPr>
              <a:t>O…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o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range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bracelet</a:t>
            </a:r>
            <a:endParaRPr lang="it-IT" sz="7200" dirty="0">
              <a:solidFill>
                <a:srgbClr val="FFFF00"/>
              </a:solidFill>
            </a:endParaRPr>
          </a:p>
        </p:txBody>
      </p:sp>
      <p:pic>
        <p:nvPicPr>
          <p:cNvPr id="37889" name="Picture 1" descr="C:\Users\Maria\Desktop\bracc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00438"/>
            <a:ext cx="3873693" cy="20387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F0"/>
                </a:solidFill>
              </a:rPr>
              <a:t>P…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rgbClr val="FF0000"/>
                </a:solidFill>
              </a:rPr>
              <a:t>p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lay the 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violin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Monday</a:t>
            </a:r>
            <a:endParaRPr lang="it-IT" sz="7200" dirty="0">
              <a:solidFill>
                <a:srgbClr val="00B0F0"/>
              </a:solidFill>
            </a:endParaRPr>
          </a:p>
        </p:txBody>
      </p:sp>
      <p:pic>
        <p:nvPicPr>
          <p:cNvPr id="35841" name="Picture 1" descr="C:\Users\Maria\Desktop\violi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4680520" cy="31203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70C0"/>
                </a:solidFill>
              </a:rPr>
              <a:t>Q…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bed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</a:t>
            </a:r>
            <a:r>
              <a:rPr lang="it-IT" sz="4800" dirty="0" err="1" smtClean="0">
                <a:solidFill>
                  <a:srgbClr val="FF0000"/>
                </a:solidFill>
              </a:rPr>
              <a:t>q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uarter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ten</a:t>
            </a:r>
            <a:endParaRPr lang="it-IT" sz="7200" dirty="0">
              <a:solidFill>
                <a:srgbClr val="0070C0"/>
              </a:solidFill>
            </a:endParaRPr>
          </a:p>
        </p:txBody>
      </p:sp>
      <p:pic>
        <p:nvPicPr>
          <p:cNvPr id="33793" name="Picture 1" descr="C:\Users\Maria\Desktop\ragazza ch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2060848"/>
            <a:ext cx="388843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0000"/>
                </a:solidFill>
              </a:rPr>
              <a:t>R…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sz="4800" dirty="0" err="1" smtClean="0">
                <a:solidFill>
                  <a:srgbClr val="FF0000"/>
                </a:solidFill>
              </a:rPr>
              <a:t>r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ead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magazine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every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</a:t>
            </a:r>
            <a:endParaRPr lang="it-IT" sz="7200" dirty="0">
              <a:solidFill>
                <a:srgbClr val="FF0000"/>
              </a:solidFill>
            </a:endParaRPr>
          </a:p>
        </p:txBody>
      </p:sp>
      <p:pic>
        <p:nvPicPr>
          <p:cNvPr id="31745" name="Picture 1" descr="C:\Users\Maria\Desktop\lu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5184575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A ….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eat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a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pple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every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</a:t>
            </a:r>
            <a:r>
              <a:rPr lang="it-IT" sz="6600" dirty="0" smtClean="0">
                <a:solidFill>
                  <a:srgbClr val="FF0000"/>
                </a:solidFill>
              </a:rPr>
              <a:t> </a:t>
            </a:r>
            <a:endParaRPr lang="it-IT" sz="6600" dirty="0">
              <a:solidFill>
                <a:srgbClr val="FF0000"/>
              </a:solidFill>
            </a:endParaRPr>
          </a:p>
        </p:txBody>
      </p:sp>
      <p:sp>
        <p:nvSpPr>
          <p:cNvPr id="15362" name="AutoShape 2" descr="data:image/jpeg;base64,/9j/4AAQSkZJRgABAQAAAQABAAD/2wCEAAkGBwgHBgkIBwgKCgkLDRYPDQwMDRsUFRAWIB0iIiAdHx8kKDQsJCYxJx8fLT0tMTU3Ojo6Iys/RD84QzQ5OjcBCgoKDQwNGg8PGjclHyU3Nzc3Nzc3Nzc3Nzc3Nzc3Nzc3Nzc3Nzc3Nzc3Nzc3Nzc3Nzc3Nzc3Nzc3Nzc3Nzc3N//AABEIAFoAZwMBIgACEQEDEQH/xAAcAAACAwEBAQEAAAAAAAAAAAAABQQGBwEDAgj/xAA0EAABAwMDAgQEBQMFAAAAAAABAgMEAAUREiExBkETUWGBFCJxoQcykbHxQmLBFUNSgtH/xAAaAQACAwEBAAAAAAAAAAAAAAAAAgMEBgEF/8QAJREAAgIBBAEEAwEAAAAAAAAAAAECAxEEEiExURMiQXEjMkIF/9oADAMBAAIRAxEAPwDcKKKKACiioE2VPYUv4W2mShIyCH0oKj5AH/2gD3uEtEGE/KdOENIKjUeyXVi7QkPsnCsDxEd0qxxSHqO+rPT81mZbpUKQ6wrw0P6FBfGrCkKIyAc7449KUdCXCPa0yXLi+iM25pS2FndwjO4HkM81St1DhfGP8tciOeJYNForyjSWZTKXoziXGlflWk5Br1q4mmsocKKKK6AUUUUAFFFdoA5RRRQAV5yHkR2HHnlBLbaSpSj2A5qDebzHtLaS9lTi/wAjaeTVVvnWUCVZpsSWhyGt9laG3FArQFEbaiBkb+lI5xXGSzTpLbVujFtEC/8AWInMp025BYQ6FNKdOc8hWR6pKk/9q8IblvvdyQqaw5GXJwls69SAcABIAxgVm6P9VuUUONNL8AcZOnUfTJ3qda5N0iSIzsplxMeO4lxSl8JSk559qqWKNnE+TQWf5Oksqwlz9s32z2pi0RTHjFWgq1HJ7+nlU+qdG/ES1ynUpZjS1Nn/AHAgY/TOatECdGuDAfhupdbO2R2PkR2NWq9iW2HwZy3S20Jb4tEmiiipCEKKKKACiiu0AcriiAMk4ArtZj+KPUoblNWmO8dLfzSkg8k40g+2T/FLKW1ZJtPS77FBC78Sr6Gb83IhPIeaSxoCknKUqyc/4rPrr1LJcS634gwpOlQHenTl+iN6gl5xtBT8wQojJpTY49qW+5LkAHKjp1cJx3xVJ+6WWa2mE6qlXDHAzVeURmkR46UlICQkeQxTOHeGVslqQEFS9jjfY9jUKNLtkqd8MpLXhn5UKU0nB+1JENxrf1IsLUpbGNTYJzppUm2T2e3EWiZHevdtV8S1b5IjpJ0q8BRSU/x3q+dDX82lyS9c23A3K0lDbY1EYzuRVYhX9MeVhtbqW8cpcxv9KVXu7LRLZcafV4ZJUkeR708cxeUQXQdtbjd15P0Bab5BuqloiOnWkZKFp0nHnTIVjn4VzH7n1Gl0OgtstL8Tfz4H67+1bGKtwluWTL62iFFuyDygooopyoFdrlFABVD62tMWTMWp2Oy46U60eINiMYIJ7cft61fKp/4gRyhqNcEKUkt5aJB/5EEfcAe9V9Svx5RY0ssWoyp/pewSXVqZkOIUFaXGRICS0fLBSog7HY/fgRz0kzF0pjXMeA4cjxk8+WFA4P2z2BpiheiHcHXYyPi0rDDq9jrQk7Kx9Dn0wPIVCYt7E24NvMPkKT8zobVkuJzjT65OBn9fM0d8/PBoK4NfkT6ITvTr7T5Sy+wspVhRUVjSfXCTj3od6VlSHviXZq0oAwVoQgoHP9RcH7V9tXGHfnnLdGddacbVpYWklOoDsO+jP9J3A3GwIq3WiK+20lpp1bhawCp0nP1P1227DbnNE7J1/YrsldHl9FZt3TUZKyZFxcd0nGlCAnH1VlQ9qcxItgjyRDlRW5T6lfKHhrKSMkgbYHmQeaXdSSRZmHLqiMPipboa1gAhKSMjY+YTkjft6ipdslJMdm6qhLMiWn4VhrgDUN1HPbA55wBXHZJxyczlNORpvR0BbD77qBHEXSPC8FATuecjtwKtdLOnInwdojoP51J1rPmTuaZ5r0qVitGfulum2L73MfhwkriNpcfceaaQFcfMsJJP0BJ9qYVXOpJcdN2sTJlhLonayzrABT4awSr0GRj1Ip+0+08MsuoWP7TmpM8keHjJ6UUUV04FLuoI7UmzyW3tASEawV4wCncHf1ApjSPq5iZJtSmoByvWkrbwMrT3AJ4Pf2pLP0fA9f7rnBmLcZhcl9xpakpfCV4byo6k7HACTwNI9qV2y0RLa5OKJfhqfWMtL0YbGDsPmBxlRG45FT57BLnhSUNIW25nTJGnA3znA357/ehLaklZD8mPkDHypLY3JznIJ3PYV43uimj3sqREtljjMXeRPW9pUrI0eFwonC1as43wr2VUws+NLbUbhJ0hWHG2lpSmRvwobnc6hhPY47V5lpPi6zLdKsHUUISNttySrI3Cjt5nNEeMgNkurfWFZSVAJTgb8gqweT2IpW5SeWxpYawz3lR4k6RIYmNKcaUErcS6pQCSCD/bjbftvmmllcafuDbUbDTbqgw2pHyjSk/MrOeN8Yye3Y0sjQ2IuVOrcknOrJ0pJPbZIABAONiPpTO2wpElYZhN+CzjlSVADfuTuf1PHanjFykl2RTlFRfwafMktQITkhzZtpGcD9qyu99W3FUoOKf0AKy2ltZSE+3f3q2fiDdIsPpd1h2QlMh3QG2s/O5hQzgf5rIo0SZcFt+C2t157IQ0jckZxtVnVzk5KK6M7POSTc+pnzMbVIUpxCiFnBGcjj9uKtdp6mYUhl+ClSHgrKudx3zVTunT1yhXItKtkySAkAOsR1rSftV16B6ZkuPJlXCE9FZaOQh5GlSz9Dvipq4TwvJpabaIaZeq03g05CtSArjIzRX1iirhngrhSFDBFdooAiSLdGkpKXmkKSeQpIOaTu9GWdw5ERCTx8uRVjorjin2hlKS6ZUh0Ha0KCm0KTjgBZAH08q+2+hrY2chCuc/nPPnVqopfTh4G9WzyxKx01AZIUGU5HcjJpi1CZaGEoH6VJopkkuhG2+xfOslruCtc6BHfXgDUtAJwOBnmpMSHGhstsxWUNNtpCEJSMaUjt9K96KNqznBwKKKK6AUUUUAf//Z"/>
          <p:cNvSpPr>
            <a:spLocks noChangeAspect="1" noChangeArrowheads="1"/>
          </p:cNvSpPr>
          <p:nvPr/>
        </p:nvSpPr>
        <p:spPr bwMode="auto">
          <a:xfrm>
            <a:off x="0" y="-403225"/>
            <a:ext cx="98107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64" name="Picture 4" descr="http://t0.gstatic.com/images?q=tbn:ANd9GcTha_pXGL0W2dQ0B-rgyOv1YAoIEdslmWV0j1aeFIWEBq2Uuaq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64328"/>
            <a:ext cx="3485753" cy="29308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50"/>
                </a:solidFill>
              </a:rPr>
              <a:t>S…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s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English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week</a:t>
            </a:r>
            <a:endParaRPr lang="it-IT" sz="7200" dirty="0">
              <a:solidFill>
                <a:srgbClr val="00B050"/>
              </a:solidFill>
            </a:endParaRPr>
          </a:p>
        </p:txBody>
      </p:sp>
      <p:pic>
        <p:nvPicPr>
          <p:cNvPr id="29697" name="Picture 1" descr="C:\Users\Maria\Desktop\lib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14529"/>
            <a:ext cx="3700391" cy="33706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church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it-IT" sz="4800" dirty="0" err="1" smtClean="0">
                <a:solidFill>
                  <a:srgbClr val="FF0000"/>
                </a:solidFill>
              </a:rPr>
              <a:t>T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uesday</a:t>
            </a:r>
            <a:endParaRPr lang="it-IT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49" name="Picture 1" descr="C:\Users\Maria\Desktop\chiesa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10298"/>
            <a:ext cx="1865343" cy="24275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7030A0"/>
                </a:solidFill>
              </a:rPr>
              <a:t>U…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u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ngenial</a:t>
            </a:r>
            <a:endParaRPr lang="it-IT" sz="7200" dirty="0">
              <a:solidFill>
                <a:srgbClr val="7030A0"/>
              </a:solidFill>
            </a:endParaRPr>
          </a:p>
        </p:txBody>
      </p:sp>
      <p:pic>
        <p:nvPicPr>
          <p:cNvPr id="25601" name="Picture 1" descr="C:\Users\Maria\Desktop\gio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2134990"/>
            <a:ext cx="2875684" cy="21567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F0"/>
                </a:solidFill>
              </a:rPr>
              <a:t>W…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the </a:t>
            </a:r>
            <a:r>
              <a:rPr lang="it-IT" sz="4800" dirty="0" smtClean="0">
                <a:solidFill>
                  <a:srgbClr val="FF0000"/>
                </a:solidFill>
              </a:rPr>
              <a:t>w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eekend</a:t>
            </a:r>
            <a:endParaRPr lang="it-IT" sz="7200" dirty="0">
              <a:solidFill>
                <a:srgbClr val="00B0F0"/>
              </a:solidFill>
            </a:endParaRPr>
          </a:p>
        </p:txBody>
      </p:sp>
      <p:pic>
        <p:nvPicPr>
          <p:cNvPr id="23553" name="Picture 1" descr="C:\Users\Maria\Desktop\mar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433889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C000"/>
                </a:solidFill>
              </a:rPr>
              <a:t>Y…</a:t>
            </a:r>
            <a:r>
              <a:rPr lang="it-IT" sz="4800" dirty="0" err="1" smtClean="0">
                <a:solidFill>
                  <a:srgbClr val="FF0000"/>
                </a:solidFill>
              </a:rPr>
              <a:t>y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esterday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went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swimming-pool</a:t>
            </a:r>
            <a:endParaRPr lang="it-IT" sz="7200" dirty="0">
              <a:solidFill>
                <a:srgbClr val="FFC000"/>
              </a:solidFill>
            </a:endParaRPr>
          </a:p>
        </p:txBody>
      </p:sp>
      <p:pic>
        <p:nvPicPr>
          <p:cNvPr id="21505" name="Picture 1" descr="C:\Users\Maria\Desktop\piscina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8215" y="2348880"/>
            <a:ext cx="457570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70C0"/>
                </a:solidFill>
              </a:rPr>
              <a:t>Z…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it-IT" sz="4800" dirty="0" smtClean="0">
                <a:solidFill>
                  <a:srgbClr val="FF0000"/>
                </a:solidFill>
              </a:rPr>
              <a:t>z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family</a:t>
            </a:r>
            <a:endParaRPr lang="it-IT" sz="7200" dirty="0">
              <a:solidFill>
                <a:srgbClr val="0070C0"/>
              </a:solidFill>
            </a:endParaRPr>
          </a:p>
        </p:txBody>
      </p:sp>
      <p:pic>
        <p:nvPicPr>
          <p:cNvPr id="19457" name="Picture 1" descr="C:\Users\Maria\Desktop\zoo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677" y="1760090"/>
            <a:ext cx="3480395" cy="25412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it-IT" dirty="0" smtClean="0"/>
              <a:t>Project </a:t>
            </a:r>
            <a:r>
              <a:rPr lang="it-IT" dirty="0" err="1" smtClean="0"/>
              <a:t>by</a:t>
            </a:r>
            <a:r>
              <a:rPr lang="it-IT" dirty="0" smtClean="0"/>
              <a:t>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7200" dirty="0" err="1" smtClean="0">
                <a:solidFill>
                  <a:srgbClr val="FF0000"/>
                </a:solidFill>
              </a:rPr>
              <a:t>L</a:t>
            </a:r>
            <a:r>
              <a:rPr lang="it-IT" sz="7200" dirty="0" err="1" smtClean="0">
                <a:solidFill>
                  <a:srgbClr val="FFFF00"/>
                </a:solidFill>
              </a:rPr>
              <a:t>u</a:t>
            </a:r>
            <a:r>
              <a:rPr lang="it-IT" sz="7200" dirty="0" err="1" smtClean="0">
                <a:solidFill>
                  <a:srgbClr val="00B0F0"/>
                </a:solidFill>
              </a:rPr>
              <a:t>i</a:t>
            </a:r>
            <a:r>
              <a:rPr lang="it-IT" sz="7200" dirty="0" err="1" smtClean="0">
                <a:solidFill>
                  <a:srgbClr val="7030A0"/>
                </a:solidFill>
              </a:rPr>
              <a:t>s</a:t>
            </a:r>
            <a:r>
              <a:rPr lang="it-IT" sz="7200" dirty="0" err="1" smtClean="0">
                <a:solidFill>
                  <a:srgbClr val="FF0000"/>
                </a:solidFill>
              </a:rPr>
              <a:t>e</a:t>
            </a:r>
            <a:r>
              <a:rPr lang="it-IT" sz="7200" dirty="0" err="1" smtClean="0">
                <a:solidFill>
                  <a:srgbClr val="00B050"/>
                </a:solidFill>
              </a:rPr>
              <a:t>ll</a:t>
            </a:r>
            <a:r>
              <a:rPr lang="it-IT" sz="7200" dirty="0" err="1" smtClean="0">
                <a:solidFill>
                  <a:srgbClr val="FFFF00"/>
                </a:solidFill>
              </a:rPr>
              <a:t>a</a:t>
            </a:r>
            <a:r>
              <a:rPr lang="it-IT" sz="7200" smtClean="0">
                <a:solidFill>
                  <a:srgbClr val="FFFF00"/>
                </a:solidFill>
              </a:rPr>
              <a:t>   T</a:t>
            </a:r>
            <a:r>
              <a:rPr lang="it-IT" sz="7200" smtClean="0">
                <a:solidFill>
                  <a:srgbClr val="00B050"/>
                </a:solidFill>
              </a:rPr>
              <a:t>o</a:t>
            </a:r>
            <a:r>
              <a:rPr lang="it-IT" sz="720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it-IT" sz="7200" smtClean="0">
                <a:solidFill>
                  <a:srgbClr val="00B050"/>
                </a:solidFill>
              </a:rPr>
              <a:t>t</a:t>
            </a:r>
            <a:r>
              <a:rPr lang="it-IT" sz="7200" smtClean="0">
                <a:solidFill>
                  <a:srgbClr val="7030A0"/>
                </a:solidFill>
              </a:rPr>
              <a:t>o</a:t>
            </a:r>
            <a:r>
              <a:rPr lang="it-IT" sz="7200" smtClean="0">
                <a:solidFill>
                  <a:srgbClr val="FFC000"/>
                </a:solidFill>
              </a:rPr>
              <a:t>r</a:t>
            </a:r>
            <a:r>
              <a:rPr lang="it-IT" sz="7200" smtClean="0">
                <a:solidFill>
                  <a:srgbClr val="C00000"/>
                </a:solidFill>
              </a:rPr>
              <a:t>a</a:t>
            </a:r>
            <a:endParaRPr lang="it-IT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50"/>
                </a:solidFill>
              </a:rPr>
              <a:t>B…</a:t>
            </a:r>
            <a:r>
              <a:rPr lang="it-IT" sz="7200" dirty="0" smtClean="0">
                <a:solidFill>
                  <a:srgbClr val="00B050"/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go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rgbClr val="FF0000"/>
                </a:solidFill>
              </a:rPr>
              <a:t>b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</a:t>
            </a:r>
            <a:endParaRPr lang="it-IT" sz="72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http://lascuolainrete.files.wordpress.com/2009/12/autobus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752387"/>
            <a:ext cx="6336703" cy="48449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>
                <a:solidFill>
                  <a:srgbClr val="0070C0"/>
                </a:solidFill>
              </a:rPr>
              <a:t>C</a:t>
            </a:r>
            <a:r>
              <a:rPr lang="it-IT" sz="7200" dirty="0" err="1" smtClean="0">
                <a:solidFill>
                  <a:srgbClr val="0070C0"/>
                </a:solidFill>
              </a:rPr>
              <a:t>….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c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heese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lunch</a:t>
            </a:r>
            <a:endParaRPr lang="it-IT" sz="72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 descr="http://t1.gstatic.com/images?q=tbn:ANd9GcTH1xsKIy3pgkCimCkMvAEPCkZHFC-8Fnk-Ls7jum1-5vBtVgBCaQ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85181"/>
            <a:ext cx="3849588" cy="27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50"/>
                </a:solidFill>
              </a:rPr>
              <a:t>D…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cinema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d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</a:t>
            </a:r>
            <a:endParaRPr lang="it-IT" sz="7200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 descr="http://t0.gstatic.com/images?q=tbn:ANd9GcSE440y8yDs9BfYTt0XSthhIzIKpseM-TObXygrOpqMDsAxZiIDzw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2897"/>
            <a:ext cx="4190007" cy="24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F0"/>
                </a:solidFill>
              </a:rPr>
              <a:t>E…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music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e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</a:t>
            </a:r>
            <a:endParaRPr lang="it-IT" sz="7200" dirty="0">
              <a:solidFill>
                <a:srgbClr val="00B0F0"/>
              </a:solidFill>
            </a:endParaRPr>
          </a:p>
        </p:txBody>
      </p:sp>
      <p:pic>
        <p:nvPicPr>
          <p:cNvPr id="4" name="rg_hi" descr="http://t2.gstatic.com/images?q=tbn:ANd9GcR7h7YjKaqGzEelvQw2TKgOLDdQDjLbvW0TuCiQOyTQJhxGgG7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4982095" cy="31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0000"/>
                </a:solidFill>
              </a:rPr>
              <a:t>F…</a:t>
            </a:r>
            <a:r>
              <a:rPr lang="it-IT" sz="7200" dirty="0" smtClean="0">
                <a:solidFill>
                  <a:srgbClr val="FF0000"/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play the piano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f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riends</a:t>
            </a:r>
            <a:endParaRPr lang="it-IT" sz="7200" dirty="0">
              <a:solidFill>
                <a:srgbClr val="FF0000"/>
              </a:solidFill>
            </a:endParaRPr>
          </a:p>
        </p:txBody>
      </p:sp>
      <p:pic>
        <p:nvPicPr>
          <p:cNvPr id="56321" name="Picture 1" descr="C:\Users\Maria\Desktop\pianoforte-300x1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545" y="2708920"/>
            <a:ext cx="5186325" cy="34056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FFFF00"/>
                </a:solidFill>
              </a:rPr>
              <a:t>G…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 30 </a:t>
            </a:r>
            <a:r>
              <a:rPr lang="it-IT" sz="4800" dirty="0" err="1" smtClean="0">
                <a:solidFill>
                  <a:srgbClr val="FF0000"/>
                </a:solidFill>
              </a:rPr>
              <a:t>g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lasses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cupboard</a:t>
            </a:r>
            <a:endParaRPr lang="it-IT" sz="7200" dirty="0">
              <a:solidFill>
                <a:srgbClr val="FFFF00"/>
              </a:solidFill>
            </a:endParaRPr>
          </a:p>
        </p:txBody>
      </p:sp>
      <p:pic>
        <p:nvPicPr>
          <p:cNvPr id="54273" name="Picture 1" descr="C:\Users\Maria\Desktop\bicchieri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5168"/>
            <a:ext cx="3834654" cy="3494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7200" dirty="0" err="1" smtClean="0">
                <a:solidFill>
                  <a:srgbClr val="00B0F0"/>
                </a:solidFill>
              </a:rPr>
              <a:t>H…</a:t>
            </a:r>
            <a:r>
              <a:rPr lang="it-IT" sz="7200" dirty="0" smtClean="0">
                <a:solidFill>
                  <a:srgbClr val="00B0F0"/>
                </a:solidFill>
              </a:rPr>
              <a:t>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sleep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the hotel </a:t>
            </a:r>
            <a:r>
              <a:rPr lang="it-IT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it-IT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holiday</a:t>
            </a:r>
            <a:endParaRPr lang="it-IT" sz="7200" dirty="0">
              <a:solidFill>
                <a:srgbClr val="00B0F0"/>
              </a:solidFill>
            </a:endParaRPr>
          </a:p>
        </p:txBody>
      </p:sp>
      <p:pic>
        <p:nvPicPr>
          <p:cNvPr id="52225" name="Picture 1" descr="C:\Users\Maria\Desktop\bimba che dorm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19619" y="3287024"/>
            <a:ext cx="2704762" cy="16857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185</Words>
  <Application>Microsoft Office PowerPoint</Application>
  <PresentationFormat>Presentazione su schermo (4:3)</PresentationFormat>
  <Paragraphs>53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Equinozio</vt:lpstr>
      <vt:lpstr>MY PERSONAL ENGLISH  ALPHABET</vt:lpstr>
      <vt:lpstr>Diapositiva 2</vt:lpstr>
      <vt:lpstr>B… I go to school by bus</vt:lpstr>
      <vt:lpstr>C….I  have cheese for lunch</vt:lpstr>
      <vt:lpstr>D…I go to the cinema with my dad</vt:lpstr>
      <vt:lpstr>E…I listen to music every day</vt:lpstr>
      <vt:lpstr>F… I play the piano with my friends</vt:lpstr>
      <vt:lpstr>G…There are  30 glasses in my cupboard</vt:lpstr>
      <vt:lpstr>H… I sleep in the hotel on holiday</vt:lpstr>
      <vt:lpstr>I…I am intelligent</vt:lpstr>
      <vt:lpstr>J…his name is Jack</vt:lpstr>
      <vt:lpstr>k…It is a koala</vt:lpstr>
      <vt:lpstr>L…My name is Luisella</vt:lpstr>
      <vt:lpstr>M…My mum is beautiful</vt:lpstr>
      <vt:lpstr>N…In my kitchen there is a notice board</vt:lpstr>
      <vt:lpstr>O…I have an orange bracelet</vt:lpstr>
      <vt:lpstr>P…I play the  violin on Monday</vt:lpstr>
      <vt:lpstr>Q…I go to  bed at quarter to ten</vt:lpstr>
      <vt:lpstr>R…I  read magazine every day</vt:lpstr>
      <vt:lpstr>S…I study English three times a week</vt:lpstr>
      <vt:lpstr>T…I go to the church on Tuesday</vt:lpstr>
      <vt:lpstr>U…I am not ungenial</vt:lpstr>
      <vt:lpstr>W…I go to sea at the weekend</vt:lpstr>
      <vt:lpstr>Y…yesterday I went to swimming-pool</vt:lpstr>
      <vt:lpstr>Z…I go to the zoo with my family</vt:lpstr>
      <vt:lpstr>Project by   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PERSONAL ENGLISH  ALPHABET</dc:title>
  <dc:creator>Maria</dc:creator>
  <cp:lastModifiedBy>Classe</cp:lastModifiedBy>
  <cp:revision>15</cp:revision>
  <dcterms:created xsi:type="dcterms:W3CDTF">2013-04-05T15:18:03Z</dcterms:created>
  <dcterms:modified xsi:type="dcterms:W3CDTF">2013-04-06T10:46:17Z</dcterms:modified>
</cp:coreProperties>
</file>