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8" r:id="rId1"/>
  </p:sldMasterIdLst>
  <p:notesMasterIdLst>
    <p:notesMasterId r:id="rId32"/>
  </p:notesMasterIdLst>
  <p:sldIdLst>
    <p:sldId id="256" r:id="rId2"/>
    <p:sldId id="257" r:id="rId3"/>
    <p:sldId id="258" r:id="rId4"/>
    <p:sldId id="259" r:id="rId5"/>
    <p:sldId id="260"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4" r:id="rId25"/>
    <p:sldId id="261" r:id="rId26"/>
    <p:sldId id="262" r:id="rId27"/>
    <p:sldId id="263" r:id="rId28"/>
    <p:sldId id="264" r:id="rId29"/>
    <p:sldId id="288" r:id="rId30"/>
    <p:sldId id="285" r:id="rId3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9900FF"/>
    <a:srgbClr val="FF66CC"/>
    <a:srgbClr val="FF0066"/>
    <a:srgbClr val="990033"/>
    <a:srgbClr val="54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3571" autoAdjust="0"/>
  </p:normalViewPr>
  <p:slideViewPr>
    <p:cSldViewPr>
      <p:cViewPr varScale="1">
        <p:scale>
          <a:sx n="109" d="100"/>
          <a:sy n="109" d="100"/>
        </p:scale>
        <p:origin x="-1674" y="-90"/>
      </p:cViewPr>
      <p:guideLst>
        <p:guide orient="horz" pos="2160"/>
        <p:guide pos="2880"/>
      </p:guideLst>
    </p:cSldViewPr>
  </p:slideViewPr>
  <p:outlineViewPr>
    <p:cViewPr>
      <p:scale>
        <a:sx n="33" d="100"/>
        <a:sy n="33" d="100"/>
      </p:scale>
      <p:origin x="0" y="120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C69074-EE5C-483A-9FE6-39DC87CDE98A}" type="datetimeFigureOut">
              <a:rPr lang="it-IT" smtClean="0"/>
              <a:t>20/01/2013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B88923-7980-48E9-BD57-A593A3E088D3}" type="slidenum">
              <a:rPr lang="it-IT" smtClean="0"/>
              <a:t>‹N›</a:t>
            </a:fld>
            <a:endParaRPr lang="it-IT"/>
          </a:p>
        </p:txBody>
      </p:sp>
    </p:spTree>
    <p:extLst>
      <p:ext uri="{BB962C8B-B14F-4D97-AF65-F5344CB8AC3E}">
        <p14:creationId xmlns:p14="http://schemas.microsoft.com/office/powerpoint/2010/main" val="1596975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4B88923-7980-48E9-BD57-A593A3E088D3}" type="slidenum">
              <a:rPr lang="it-IT" smtClean="0"/>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4B88923-7980-48E9-BD57-A593A3E088D3}" type="slidenum">
              <a:rPr lang="it-IT" smtClean="0"/>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4B88923-7980-48E9-BD57-A593A3E088D3}" type="slidenum">
              <a:rPr lang="it-IT" smtClean="0"/>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4B88923-7980-48E9-BD57-A593A3E088D3}" type="slidenum">
              <a:rPr lang="it-IT" smtClean="0"/>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4B88923-7980-48E9-BD57-A593A3E088D3}" type="slidenum">
              <a:rPr lang="it-IT" smtClean="0"/>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4B88923-7980-48E9-BD57-A593A3E088D3}" type="slidenum">
              <a:rPr lang="it-IT" smtClean="0"/>
              <a:t>14</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4B88923-7980-48E9-BD57-A593A3E088D3}" type="slidenum">
              <a:rPr lang="it-IT" smtClean="0"/>
              <a:t>15</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4B88923-7980-48E9-BD57-A593A3E088D3}" type="slidenum">
              <a:rPr lang="it-IT" smtClean="0"/>
              <a:t>16</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4B88923-7980-48E9-BD57-A593A3E088D3}" type="slidenum">
              <a:rPr lang="it-IT" smtClean="0"/>
              <a:t>17</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4B88923-7980-48E9-BD57-A593A3E088D3}" type="slidenum">
              <a:rPr lang="it-IT" smtClean="0"/>
              <a:t>18</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4B88923-7980-48E9-BD57-A593A3E088D3}" type="slidenum">
              <a:rPr lang="it-IT" smtClean="0"/>
              <a:t>19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4B88923-7980-48E9-BD57-A593A3E088D3}" type="slidenum">
              <a:rPr lang="it-IT" smtClean="0"/>
              <a:t>2</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4B88923-7980-48E9-BD57-A593A3E088D3}" type="slidenum">
              <a:rPr lang="it-IT" smtClean="0"/>
              <a:t>20</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4B88923-7980-48E9-BD57-A593A3E088D3}" type="slidenum">
              <a:rPr lang="it-IT" smtClean="0"/>
              <a:t>21</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4B88923-7980-48E9-BD57-A593A3E088D3}" type="slidenum">
              <a:rPr lang="it-IT" smtClean="0"/>
              <a:t>22</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4B88923-7980-48E9-BD57-A593A3E088D3}" type="slidenum">
              <a:rPr lang="it-IT" smtClean="0"/>
              <a:t>23</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4B88923-7980-48E9-BD57-A593A3E088D3}" type="slidenum">
              <a:rPr lang="it-IT" smtClean="0"/>
              <a:t>24</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4B88923-7980-48E9-BD57-A593A3E088D3}" type="slidenum">
              <a:rPr lang="it-IT" smtClean="0"/>
              <a:t>25</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4B88923-7980-48E9-BD57-A593A3E088D3}" type="slidenum">
              <a:rPr lang="it-IT" smtClean="0"/>
              <a:t>26</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4B88923-7980-48E9-BD57-A593A3E088D3}" type="slidenum">
              <a:rPr lang="it-IT" smtClean="0"/>
              <a:t>27</a:t>
            </a:fld>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4B88923-7980-48E9-BD57-A593A3E088D3}" type="slidenum">
              <a:rPr lang="it-IT" smtClean="0"/>
              <a:t>28</a:t>
            </a:fld>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4B88923-7980-48E9-BD57-A593A3E088D3}" type="slidenum">
              <a:rPr lang="it-IT" smtClean="0"/>
              <a:t>29</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4B88923-7980-48E9-BD57-A593A3E088D3}" type="slidenum">
              <a:rPr lang="it-IT" smtClean="0"/>
              <a:t>3</a:t>
            </a:fld>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4B88923-7980-48E9-BD57-A593A3E088D3}" type="slidenum">
              <a:rPr lang="it-IT" smtClean="0"/>
              <a:t>30</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4B88923-7980-48E9-BD57-A593A3E088D3}" type="slidenum">
              <a:rPr lang="it-IT" smtClean="0"/>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4B88923-7980-48E9-BD57-A593A3E088D3}" type="slidenum">
              <a:rPr lang="it-IT" smtClean="0"/>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4B88923-7980-48E9-BD57-A593A3E088D3}" type="slidenum">
              <a:rPr lang="it-IT" smtClean="0"/>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4B88923-7980-48E9-BD57-A593A3E088D3}" type="slidenum">
              <a:rPr lang="it-IT" smtClean="0"/>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4B88923-7980-48E9-BD57-A593A3E088D3}" type="slidenum">
              <a:rPr lang="it-IT" smtClean="0"/>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4B88923-7980-48E9-BD57-A593A3E088D3}" type="slidenum">
              <a:rPr lang="it-IT" smtClean="0"/>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lvl1pPr>
              <a:defRPr b="1">
                <a:solidFill>
                  <a:schemeClr val="bg1"/>
                </a:solidFill>
              </a:defRPr>
            </a:lvl1pPr>
          </a:lstStyle>
          <a:p>
            <a:r>
              <a:rPr lang="it-IT" smtClean="0"/>
              <a:t>Fare clic per modificare lo stile del titolo</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en-GB" dirty="0"/>
          </a:p>
        </p:txBody>
      </p:sp>
      <p:sp>
        <p:nvSpPr>
          <p:cNvPr id="5"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fld id="{767AF4C4-DB44-4312-804A-E6EC65CE1E53}" type="datetimeFigureOut">
              <a:rPr lang="it-IT" smtClean="0"/>
              <a:pPr/>
              <a:t>20/01/2013</a:t>
            </a:fld>
            <a:endParaRPr lang="it-IT"/>
          </a:p>
        </p:txBody>
      </p:sp>
      <p:sp>
        <p:nvSpPr>
          <p:cNvPr id="6"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rgbClr val="000000"/>
                </a:solidFill>
              </a:defRPr>
            </a:lvl1pPr>
          </a:lstStyle>
          <a:p>
            <a:endParaRPr lang="it-IT"/>
          </a:p>
        </p:txBody>
      </p:sp>
      <p:sp>
        <p:nvSpPr>
          <p:cNvPr id="7"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rgbClr val="000000"/>
                </a:solidFill>
              </a:defRPr>
            </a:lvl1pPr>
          </a:lstStyle>
          <a:p>
            <a:fld id="{03855253-6970-46EF-9A73-DAE5B7483D67}"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GB"/>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Rectangle 4"/>
          <p:cNvSpPr>
            <a:spLocks noGrp="1" noChangeArrowheads="1"/>
          </p:cNvSpPr>
          <p:nvPr>
            <p:ph type="dt" sz="half" idx="10"/>
          </p:nvPr>
        </p:nvSpPr>
        <p:spPr>
          <a:ln/>
        </p:spPr>
        <p:txBody>
          <a:bodyPr/>
          <a:lstStyle>
            <a:lvl1pPr>
              <a:defRPr/>
            </a:lvl1pPr>
          </a:lstStyle>
          <a:p>
            <a:fld id="{767AF4C4-DB44-4312-804A-E6EC65CE1E53}" type="datetimeFigureOut">
              <a:rPr lang="it-IT" smtClean="0"/>
              <a:pPr/>
              <a:t>20/01/2013</a:t>
            </a:fld>
            <a:endParaRPr lang="it-IT"/>
          </a:p>
        </p:txBody>
      </p:sp>
      <p:sp>
        <p:nvSpPr>
          <p:cNvPr id="5" name="Rectangle 5"/>
          <p:cNvSpPr>
            <a:spLocks noGrp="1" noChangeArrowheads="1"/>
          </p:cNvSpPr>
          <p:nvPr>
            <p:ph type="ftr" sz="quarter" idx="11"/>
          </p:nvPr>
        </p:nvSpPr>
        <p:spPr>
          <a:ln/>
        </p:spPr>
        <p:txBody>
          <a:bodyPr/>
          <a:lstStyle>
            <a:lvl1pPr>
              <a:defRPr/>
            </a:lvl1pPr>
          </a:lstStyle>
          <a:p>
            <a:endParaRPr lang="it-IT"/>
          </a:p>
        </p:txBody>
      </p:sp>
      <p:sp>
        <p:nvSpPr>
          <p:cNvPr id="6" name="Rectangle 6"/>
          <p:cNvSpPr>
            <a:spLocks noGrp="1" noChangeArrowheads="1"/>
          </p:cNvSpPr>
          <p:nvPr>
            <p:ph type="sldNum" sz="quarter" idx="12"/>
          </p:nvPr>
        </p:nvSpPr>
        <p:spPr>
          <a:ln/>
        </p:spPr>
        <p:txBody>
          <a:bodyPr/>
          <a:lstStyle>
            <a:lvl1pPr>
              <a:defRPr/>
            </a:lvl1pPr>
          </a:lstStyle>
          <a:p>
            <a:fld id="{03855253-6970-46EF-9A73-DAE5B7483D67}"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Rectangle 4"/>
          <p:cNvSpPr>
            <a:spLocks noGrp="1" noChangeArrowheads="1"/>
          </p:cNvSpPr>
          <p:nvPr>
            <p:ph type="dt" sz="half" idx="10"/>
          </p:nvPr>
        </p:nvSpPr>
        <p:spPr>
          <a:ln/>
        </p:spPr>
        <p:txBody>
          <a:bodyPr/>
          <a:lstStyle>
            <a:lvl1pPr>
              <a:defRPr/>
            </a:lvl1pPr>
          </a:lstStyle>
          <a:p>
            <a:fld id="{767AF4C4-DB44-4312-804A-E6EC65CE1E53}" type="datetimeFigureOut">
              <a:rPr lang="it-IT" smtClean="0"/>
              <a:pPr/>
              <a:t>20/01/2013</a:t>
            </a:fld>
            <a:endParaRPr lang="it-IT"/>
          </a:p>
        </p:txBody>
      </p:sp>
      <p:sp>
        <p:nvSpPr>
          <p:cNvPr id="5" name="Rectangle 5"/>
          <p:cNvSpPr>
            <a:spLocks noGrp="1" noChangeArrowheads="1"/>
          </p:cNvSpPr>
          <p:nvPr>
            <p:ph type="ftr" sz="quarter" idx="11"/>
          </p:nvPr>
        </p:nvSpPr>
        <p:spPr>
          <a:ln/>
        </p:spPr>
        <p:txBody>
          <a:bodyPr/>
          <a:lstStyle>
            <a:lvl1pPr>
              <a:defRPr/>
            </a:lvl1pPr>
          </a:lstStyle>
          <a:p>
            <a:endParaRPr lang="it-IT"/>
          </a:p>
        </p:txBody>
      </p:sp>
      <p:sp>
        <p:nvSpPr>
          <p:cNvPr id="6" name="Rectangle 6"/>
          <p:cNvSpPr>
            <a:spLocks noGrp="1" noChangeArrowheads="1"/>
          </p:cNvSpPr>
          <p:nvPr>
            <p:ph type="sldNum" sz="quarter" idx="12"/>
          </p:nvPr>
        </p:nvSpPr>
        <p:spPr>
          <a:ln/>
        </p:spPr>
        <p:txBody>
          <a:bodyPr/>
          <a:lstStyle>
            <a:lvl1pPr>
              <a:defRPr/>
            </a:lvl1pPr>
          </a:lstStyle>
          <a:p>
            <a:fld id="{03855253-6970-46EF-9A73-DAE5B7483D67}"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it-IT" smtClean="0"/>
              <a:t>Fare clic per modificare lo stile del titolo</a:t>
            </a:r>
            <a:endParaRPr lang="en-GB"/>
          </a:p>
        </p:txBody>
      </p:sp>
      <p:sp>
        <p:nvSpPr>
          <p:cNvPr id="3" name="Table Placeholder 2"/>
          <p:cNvSpPr>
            <a:spLocks noGrp="1"/>
          </p:cNvSpPr>
          <p:nvPr>
            <p:ph type="tbl" idx="1"/>
          </p:nvPr>
        </p:nvSpPr>
        <p:spPr>
          <a:xfrm>
            <a:off x="457200" y="1600200"/>
            <a:ext cx="8229600" cy="4525963"/>
          </a:xfrm>
        </p:spPr>
        <p:txBody>
          <a:bodyPr/>
          <a:lstStyle/>
          <a:p>
            <a:pPr lvl="0"/>
            <a:r>
              <a:rPr lang="it-IT" noProof="0" smtClean="0"/>
              <a:t>Fare clic sull'icona per inserire una tabella</a:t>
            </a:r>
            <a:endParaRPr lang="en-GB" noProof="0" smtClean="0"/>
          </a:p>
        </p:txBody>
      </p:sp>
      <p:sp>
        <p:nvSpPr>
          <p:cNvPr id="4" name="Rectangle 4"/>
          <p:cNvSpPr>
            <a:spLocks noGrp="1" noChangeArrowheads="1"/>
          </p:cNvSpPr>
          <p:nvPr>
            <p:ph type="dt" sz="half" idx="10"/>
          </p:nvPr>
        </p:nvSpPr>
        <p:spPr>
          <a:ln/>
        </p:spPr>
        <p:txBody>
          <a:bodyPr/>
          <a:lstStyle>
            <a:lvl1pPr>
              <a:defRPr/>
            </a:lvl1pPr>
          </a:lstStyle>
          <a:p>
            <a:fld id="{767AF4C4-DB44-4312-804A-E6EC65CE1E53}" type="datetimeFigureOut">
              <a:rPr lang="it-IT" smtClean="0"/>
              <a:pPr/>
              <a:t>20/01/2013</a:t>
            </a:fld>
            <a:endParaRPr lang="it-IT"/>
          </a:p>
        </p:txBody>
      </p:sp>
      <p:sp>
        <p:nvSpPr>
          <p:cNvPr id="5" name="Rectangle 5"/>
          <p:cNvSpPr>
            <a:spLocks noGrp="1" noChangeArrowheads="1"/>
          </p:cNvSpPr>
          <p:nvPr>
            <p:ph type="ftr" sz="quarter" idx="11"/>
          </p:nvPr>
        </p:nvSpPr>
        <p:spPr>
          <a:ln/>
        </p:spPr>
        <p:txBody>
          <a:bodyPr/>
          <a:lstStyle>
            <a:lvl1pPr>
              <a:defRPr/>
            </a:lvl1pPr>
          </a:lstStyle>
          <a:p>
            <a:endParaRPr lang="it-IT"/>
          </a:p>
        </p:txBody>
      </p:sp>
      <p:sp>
        <p:nvSpPr>
          <p:cNvPr id="6" name="Rectangle 6"/>
          <p:cNvSpPr>
            <a:spLocks noGrp="1" noChangeArrowheads="1"/>
          </p:cNvSpPr>
          <p:nvPr>
            <p:ph type="sldNum" sz="quarter" idx="12"/>
          </p:nvPr>
        </p:nvSpPr>
        <p:spPr>
          <a:ln/>
        </p:spPr>
        <p:txBody>
          <a:bodyPr/>
          <a:lstStyle>
            <a:lvl1pPr>
              <a:defRPr/>
            </a:lvl1pPr>
          </a:lstStyle>
          <a:p>
            <a:fld id="{03855253-6970-46EF-9A73-DAE5B7483D67}" type="slidenum">
              <a:rPr lang="it-IT" smtClean="0"/>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it-IT" smtClean="0"/>
              <a:t>Fare clic per modificare lo stile del titolo</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Rectangle 4"/>
          <p:cNvSpPr>
            <a:spLocks noGrp="1" noChangeArrowheads="1"/>
          </p:cNvSpPr>
          <p:nvPr>
            <p:ph type="dt" sz="half" idx="10"/>
          </p:nvPr>
        </p:nvSpPr>
        <p:spPr>
          <a:ln/>
        </p:spPr>
        <p:txBody>
          <a:bodyPr/>
          <a:lstStyle>
            <a:lvl1pPr>
              <a:defRPr/>
            </a:lvl1pPr>
          </a:lstStyle>
          <a:p>
            <a:fld id="{767AF4C4-DB44-4312-804A-E6EC65CE1E53}" type="datetimeFigureOut">
              <a:rPr lang="it-IT" smtClean="0"/>
              <a:pPr/>
              <a:t>20/01/2013</a:t>
            </a:fld>
            <a:endParaRPr lang="it-IT"/>
          </a:p>
        </p:txBody>
      </p:sp>
      <p:sp>
        <p:nvSpPr>
          <p:cNvPr id="6" name="Rectangle 5"/>
          <p:cNvSpPr>
            <a:spLocks noGrp="1" noChangeArrowheads="1"/>
          </p:cNvSpPr>
          <p:nvPr>
            <p:ph type="ftr" sz="quarter" idx="11"/>
          </p:nvPr>
        </p:nvSpPr>
        <p:spPr>
          <a:ln/>
        </p:spPr>
        <p:txBody>
          <a:bodyPr/>
          <a:lstStyle>
            <a:lvl1pPr>
              <a:defRPr/>
            </a:lvl1pPr>
          </a:lstStyle>
          <a:p>
            <a:endParaRPr lang="it-IT"/>
          </a:p>
        </p:txBody>
      </p:sp>
      <p:sp>
        <p:nvSpPr>
          <p:cNvPr id="7" name="Rectangle 6"/>
          <p:cNvSpPr>
            <a:spLocks noGrp="1" noChangeArrowheads="1"/>
          </p:cNvSpPr>
          <p:nvPr>
            <p:ph type="sldNum" sz="quarter" idx="12"/>
          </p:nvPr>
        </p:nvSpPr>
        <p:spPr>
          <a:ln/>
        </p:spPr>
        <p:txBody>
          <a:bodyPr/>
          <a:lstStyle>
            <a:lvl1pPr>
              <a:defRPr/>
            </a:lvl1pPr>
          </a:lstStyle>
          <a:p>
            <a:fld id="{03855253-6970-46EF-9A73-DAE5B7483D67}"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GB"/>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Rectangle 4"/>
          <p:cNvSpPr>
            <a:spLocks noGrp="1" noChangeArrowheads="1"/>
          </p:cNvSpPr>
          <p:nvPr>
            <p:ph type="dt" sz="half" idx="10"/>
          </p:nvPr>
        </p:nvSpPr>
        <p:spPr>
          <a:ln/>
        </p:spPr>
        <p:txBody>
          <a:bodyPr/>
          <a:lstStyle>
            <a:lvl1pPr>
              <a:defRPr/>
            </a:lvl1pPr>
          </a:lstStyle>
          <a:p>
            <a:fld id="{767AF4C4-DB44-4312-804A-E6EC65CE1E53}" type="datetimeFigureOut">
              <a:rPr lang="it-IT" smtClean="0"/>
              <a:pPr/>
              <a:t>20/01/2013</a:t>
            </a:fld>
            <a:endParaRPr lang="it-IT"/>
          </a:p>
        </p:txBody>
      </p:sp>
      <p:sp>
        <p:nvSpPr>
          <p:cNvPr id="5" name="Rectangle 5"/>
          <p:cNvSpPr>
            <a:spLocks noGrp="1" noChangeArrowheads="1"/>
          </p:cNvSpPr>
          <p:nvPr>
            <p:ph type="ftr" sz="quarter" idx="11"/>
          </p:nvPr>
        </p:nvSpPr>
        <p:spPr>
          <a:ln/>
        </p:spPr>
        <p:txBody>
          <a:bodyPr/>
          <a:lstStyle>
            <a:lvl1pPr>
              <a:defRPr/>
            </a:lvl1pPr>
          </a:lstStyle>
          <a:p>
            <a:endParaRPr lang="it-IT"/>
          </a:p>
        </p:txBody>
      </p:sp>
      <p:sp>
        <p:nvSpPr>
          <p:cNvPr id="6" name="Rectangle 6"/>
          <p:cNvSpPr>
            <a:spLocks noGrp="1" noChangeArrowheads="1"/>
          </p:cNvSpPr>
          <p:nvPr>
            <p:ph type="sldNum" sz="quarter" idx="12"/>
          </p:nvPr>
        </p:nvSpPr>
        <p:spPr>
          <a:ln/>
        </p:spPr>
        <p:txBody>
          <a:bodyPr/>
          <a:lstStyle>
            <a:lvl1pPr>
              <a:defRPr/>
            </a:lvl1pPr>
          </a:lstStyle>
          <a:p>
            <a:fld id="{03855253-6970-46EF-9A73-DAE5B7483D67}"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fld id="{767AF4C4-DB44-4312-804A-E6EC65CE1E53}" type="datetimeFigureOut">
              <a:rPr lang="it-IT" smtClean="0"/>
              <a:pPr/>
              <a:t>20/01/2013</a:t>
            </a:fld>
            <a:endParaRPr lang="it-IT"/>
          </a:p>
        </p:txBody>
      </p:sp>
      <p:sp>
        <p:nvSpPr>
          <p:cNvPr id="5" name="Rectangle 5"/>
          <p:cNvSpPr>
            <a:spLocks noGrp="1" noChangeArrowheads="1"/>
          </p:cNvSpPr>
          <p:nvPr>
            <p:ph type="ftr" sz="quarter" idx="11"/>
          </p:nvPr>
        </p:nvSpPr>
        <p:spPr>
          <a:ln/>
        </p:spPr>
        <p:txBody>
          <a:bodyPr/>
          <a:lstStyle>
            <a:lvl1pPr>
              <a:defRPr/>
            </a:lvl1pPr>
          </a:lstStyle>
          <a:p>
            <a:endParaRPr lang="it-IT"/>
          </a:p>
        </p:txBody>
      </p:sp>
      <p:sp>
        <p:nvSpPr>
          <p:cNvPr id="6" name="Rectangle 6"/>
          <p:cNvSpPr>
            <a:spLocks noGrp="1" noChangeArrowheads="1"/>
          </p:cNvSpPr>
          <p:nvPr>
            <p:ph type="sldNum" sz="quarter" idx="12"/>
          </p:nvPr>
        </p:nvSpPr>
        <p:spPr>
          <a:ln/>
        </p:spPr>
        <p:txBody>
          <a:bodyPr/>
          <a:lstStyle>
            <a:lvl1pPr>
              <a:defRPr/>
            </a:lvl1pPr>
          </a:lstStyle>
          <a:p>
            <a:fld id="{03855253-6970-46EF-9A73-DAE5B7483D67}"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Rectangle 4"/>
          <p:cNvSpPr>
            <a:spLocks noGrp="1" noChangeArrowheads="1"/>
          </p:cNvSpPr>
          <p:nvPr>
            <p:ph type="dt" sz="half" idx="10"/>
          </p:nvPr>
        </p:nvSpPr>
        <p:spPr>
          <a:ln/>
        </p:spPr>
        <p:txBody>
          <a:bodyPr/>
          <a:lstStyle>
            <a:lvl1pPr>
              <a:defRPr/>
            </a:lvl1pPr>
          </a:lstStyle>
          <a:p>
            <a:fld id="{767AF4C4-DB44-4312-804A-E6EC65CE1E53}" type="datetimeFigureOut">
              <a:rPr lang="it-IT" smtClean="0"/>
              <a:pPr/>
              <a:t>20/01/2013</a:t>
            </a:fld>
            <a:endParaRPr lang="it-IT"/>
          </a:p>
        </p:txBody>
      </p:sp>
      <p:sp>
        <p:nvSpPr>
          <p:cNvPr id="6" name="Rectangle 5"/>
          <p:cNvSpPr>
            <a:spLocks noGrp="1" noChangeArrowheads="1"/>
          </p:cNvSpPr>
          <p:nvPr>
            <p:ph type="ftr" sz="quarter" idx="11"/>
          </p:nvPr>
        </p:nvSpPr>
        <p:spPr>
          <a:ln/>
        </p:spPr>
        <p:txBody>
          <a:bodyPr/>
          <a:lstStyle>
            <a:lvl1pPr>
              <a:defRPr/>
            </a:lvl1pPr>
          </a:lstStyle>
          <a:p>
            <a:endParaRPr lang="it-IT"/>
          </a:p>
        </p:txBody>
      </p:sp>
      <p:sp>
        <p:nvSpPr>
          <p:cNvPr id="7" name="Rectangle 6"/>
          <p:cNvSpPr>
            <a:spLocks noGrp="1" noChangeArrowheads="1"/>
          </p:cNvSpPr>
          <p:nvPr>
            <p:ph type="sldNum" sz="quarter" idx="12"/>
          </p:nvPr>
        </p:nvSpPr>
        <p:spPr>
          <a:ln/>
        </p:spPr>
        <p:txBody>
          <a:bodyPr/>
          <a:lstStyle>
            <a:lvl1pPr>
              <a:defRPr/>
            </a:lvl1pPr>
          </a:lstStyle>
          <a:p>
            <a:fld id="{03855253-6970-46EF-9A73-DAE5B7483D67}"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Rectangle 4"/>
          <p:cNvSpPr>
            <a:spLocks noGrp="1" noChangeArrowheads="1"/>
          </p:cNvSpPr>
          <p:nvPr>
            <p:ph type="dt" sz="half" idx="10"/>
          </p:nvPr>
        </p:nvSpPr>
        <p:spPr>
          <a:ln/>
        </p:spPr>
        <p:txBody>
          <a:bodyPr/>
          <a:lstStyle>
            <a:lvl1pPr>
              <a:defRPr/>
            </a:lvl1pPr>
          </a:lstStyle>
          <a:p>
            <a:fld id="{767AF4C4-DB44-4312-804A-E6EC65CE1E53}" type="datetimeFigureOut">
              <a:rPr lang="it-IT" smtClean="0"/>
              <a:pPr/>
              <a:t>20/01/2013</a:t>
            </a:fld>
            <a:endParaRPr lang="it-IT"/>
          </a:p>
        </p:txBody>
      </p:sp>
      <p:sp>
        <p:nvSpPr>
          <p:cNvPr id="8" name="Rectangle 5"/>
          <p:cNvSpPr>
            <a:spLocks noGrp="1" noChangeArrowheads="1"/>
          </p:cNvSpPr>
          <p:nvPr>
            <p:ph type="ftr" sz="quarter" idx="11"/>
          </p:nvPr>
        </p:nvSpPr>
        <p:spPr>
          <a:ln/>
        </p:spPr>
        <p:txBody>
          <a:bodyPr/>
          <a:lstStyle>
            <a:lvl1pPr>
              <a:defRPr/>
            </a:lvl1pPr>
          </a:lstStyle>
          <a:p>
            <a:endParaRPr lang="it-IT"/>
          </a:p>
        </p:txBody>
      </p:sp>
      <p:sp>
        <p:nvSpPr>
          <p:cNvPr id="9" name="Rectangle 6"/>
          <p:cNvSpPr>
            <a:spLocks noGrp="1" noChangeArrowheads="1"/>
          </p:cNvSpPr>
          <p:nvPr>
            <p:ph type="sldNum" sz="quarter" idx="12"/>
          </p:nvPr>
        </p:nvSpPr>
        <p:spPr>
          <a:ln/>
        </p:spPr>
        <p:txBody>
          <a:bodyPr/>
          <a:lstStyle>
            <a:lvl1pPr>
              <a:defRPr/>
            </a:lvl1pPr>
          </a:lstStyle>
          <a:p>
            <a:fld id="{03855253-6970-46EF-9A73-DAE5B7483D67}"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GB"/>
          </a:p>
        </p:txBody>
      </p:sp>
      <p:sp>
        <p:nvSpPr>
          <p:cNvPr id="3" name="Rectangle 4"/>
          <p:cNvSpPr>
            <a:spLocks noGrp="1" noChangeArrowheads="1"/>
          </p:cNvSpPr>
          <p:nvPr>
            <p:ph type="dt" sz="half" idx="10"/>
          </p:nvPr>
        </p:nvSpPr>
        <p:spPr>
          <a:ln/>
        </p:spPr>
        <p:txBody>
          <a:bodyPr/>
          <a:lstStyle>
            <a:lvl1pPr>
              <a:defRPr/>
            </a:lvl1pPr>
          </a:lstStyle>
          <a:p>
            <a:fld id="{767AF4C4-DB44-4312-804A-E6EC65CE1E53}" type="datetimeFigureOut">
              <a:rPr lang="it-IT" smtClean="0"/>
              <a:pPr/>
              <a:t>20/01/2013</a:t>
            </a:fld>
            <a:endParaRPr lang="it-IT"/>
          </a:p>
        </p:txBody>
      </p:sp>
      <p:sp>
        <p:nvSpPr>
          <p:cNvPr id="4" name="Rectangle 5"/>
          <p:cNvSpPr>
            <a:spLocks noGrp="1" noChangeArrowheads="1"/>
          </p:cNvSpPr>
          <p:nvPr>
            <p:ph type="ftr" sz="quarter" idx="11"/>
          </p:nvPr>
        </p:nvSpPr>
        <p:spPr>
          <a:ln/>
        </p:spPr>
        <p:txBody>
          <a:bodyPr/>
          <a:lstStyle>
            <a:lvl1pPr>
              <a:defRPr/>
            </a:lvl1pPr>
          </a:lstStyle>
          <a:p>
            <a:endParaRPr lang="it-IT"/>
          </a:p>
        </p:txBody>
      </p:sp>
      <p:sp>
        <p:nvSpPr>
          <p:cNvPr id="5" name="Rectangle 6"/>
          <p:cNvSpPr>
            <a:spLocks noGrp="1" noChangeArrowheads="1"/>
          </p:cNvSpPr>
          <p:nvPr>
            <p:ph type="sldNum" sz="quarter" idx="12"/>
          </p:nvPr>
        </p:nvSpPr>
        <p:spPr>
          <a:ln/>
        </p:spPr>
        <p:txBody>
          <a:bodyPr/>
          <a:lstStyle>
            <a:lvl1pPr>
              <a:defRPr/>
            </a:lvl1pPr>
          </a:lstStyle>
          <a:p>
            <a:fld id="{03855253-6970-46EF-9A73-DAE5B7483D67}"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67AF4C4-DB44-4312-804A-E6EC65CE1E53}" type="datetimeFigureOut">
              <a:rPr lang="it-IT" smtClean="0"/>
              <a:pPr/>
              <a:t>20/01/2013</a:t>
            </a:fld>
            <a:endParaRPr lang="it-IT"/>
          </a:p>
        </p:txBody>
      </p:sp>
      <p:sp>
        <p:nvSpPr>
          <p:cNvPr id="3" name="Rectangle 5"/>
          <p:cNvSpPr>
            <a:spLocks noGrp="1" noChangeArrowheads="1"/>
          </p:cNvSpPr>
          <p:nvPr>
            <p:ph type="ftr" sz="quarter" idx="11"/>
          </p:nvPr>
        </p:nvSpPr>
        <p:spPr>
          <a:ln/>
        </p:spPr>
        <p:txBody>
          <a:bodyPr/>
          <a:lstStyle>
            <a:lvl1pPr>
              <a:defRPr/>
            </a:lvl1pPr>
          </a:lstStyle>
          <a:p>
            <a:endParaRPr lang="it-IT"/>
          </a:p>
        </p:txBody>
      </p:sp>
      <p:sp>
        <p:nvSpPr>
          <p:cNvPr id="4" name="Rectangle 6"/>
          <p:cNvSpPr>
            <a:spLocks noGrp="1" noChangeArrowheads="1"/>
          </p:cNvSpPr>
          <p:nvPr>
            <p:ph type="sldNum" sz="quarter" idx="12"/>
          </p:nvPr>
        </p:nvSpPr>
        <p:spPr>
          <a:ln/>
        </p:spPr>
        <p:txBody>
          <a:bodyPr/>
          <a:lstStyle>
            <a:lvl1pPr>
              <a:defRPr/>
            </a:lvl1pPr>
          </a:lstStyle>
          <a:p>
            <a:fld id="{03855253-6970-46EF-9A73-DAE5B7483D67}"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fld id="{767AF4C4-DB44-4312-804A-E6EC65CE1E53}" type="datetimeFigureOut">
              <a:rPr lang="it-IT" smtClean="0"/>
              <a:pPr/>
              <a:t>20/01/2013</a:t>
            </a:fld>
            <a:endParaRPr lang="it-IT"/>
          </a:p>
        </p:txBody>
      </p:sp>
      <p:sp>
        <p:nvSpPr>
          <p:cNvPr id="6" name="Rectangle 5"/>
          <p:cNvSpPr>
            <a:spLocks noGrp="1" noChangeArrowheads="1"/>
          </p:cNvSpPr>
          <p:nvPr>
            <p:ph type="ftr" sz="quarter" idx="11"/>
          </p:nvPr>
        </p:nvSpPr>
        <p:spPr>
          <a:ln/>
        </p:spPr>
        <p:txBody>
          <a:bodyPr/>
          <a:lstStyle>
            <a:lvl1pPr>
              <a:defRPr/>
            </a:lvl1pPr>
          </a:lstStyle>
          <a:p>
            <a:endParaRPr lang="it-IT"/>
          </a:p>
        </p:txBody>
      </p:sp>
      <p:sp>
        <p:nvSpPr>
          <p:cNvPr id="7" name="Rectangle 6"/>
          <p:cNvSpPr>
            <a:spLocks noGrp="1" noChangeArrowheads="1"/>
          </p:cNvSpPr>
          <p:nvPr>
            <p:ph type="sldNum" sz="quarter" idx="12"/>
          </p:nvPr>
        </p:nvSpPr>
        <p:spPr>
          <a:ln/>
        </p:spPr>
        <p:txBody>
          <a:bodyPr/>
          <a:lstStyle>
            <a:lvl1pPr>
              <a:defRPr/>
            </a:lvl1pPr>
          </a:lstStyle>
          <a:p>
            <a:fld id="{03855253-6970-46EF-9A73-DAE5B7483D67}"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fld id="{767AF4C4-DB44-4312-804A-E6EC65CE1E53}" type="datetimeFigureOut">
              <a:rPr lang="it-IT" smtClean="0"/>
              <a:pPr/>
              <a:t>20/01/2013</a:t>
            </a:fld>
            <a:endParaRPr lang="it-IT"/>
          </a:p>
        </p:txBody>
      </p:sp>
      <p:sp>
        <p:nvSpPr>
          <p:cNvPr id="6" name="Rectangle 5"/>
          <p:cNvSpPr>
            <a:spLocks noGrp="1" noChangeArrowheads="1"/>
          </p:cNvSpPr>
          <p:nvPr>
            <p:ph type="ftr" sz="quarter" idx="11"/>
          </p:nvPr>
        </p:nvSpPr>
        <p:spPr>
          <a:ln/>
        </p:spPr>
        <p:txBody>
          <a:bodyPr/>
          <a:lstStyle>
            <a:lvl1pPr>
              <a:defRPr/>
            </a:lvl1pPr>
          </a:lstStyle>
          <a:p>
            <a:endParaRPr lang="it-IT"/>
          </a:p>
        </p:txBody>
      </p:sp>
      <p:sp>
        <p:nvSpPr>
          <p:cNvPr id="7" name="Rectangle 6"/>
          <p:cNvSpPr>
            <a:spLocks noGrp="1" noChangeArrowheads="1"/>
          </p:cNvSpPr>
          <p:nvPr>
            <p:ph type="sldNum" sz="quarter" idx="12"/>
          </p:nvPr>
        </p:nvSpPr>
        <p:spPr>
          <a:ln/>
        </p:spPr>
        <p:txBody>
          <a:bodyPr/>
          <a:lstStyle>
            <a:lvl1pPr>
              <a:defRPr/>
            </a:lvl1pPr>
          </a:lstStyle>
          <a:p>
            <a:fld id="{03855253-6970-46EF-9A73-DAE5B7483D67}"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5"/>
          <p:cNvPicPr>
            <a:picLocks noChangeAspect="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endParaRPr lang="en-GB" smtClean="0"/>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smtClean="0"/>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1">
                <a:solidFill>
                  <a:srgbClr val="FFFF00"/>
                </a:solidFill>
              </a:defRPr>
            </a:lvl1pPr>
          </a:lstStyle>
          <a:p>
            <a:fld id="{767AF4C4-DB44-4312-804A-E6EC65CE1E53}" type="datetimeFigureOut">
              <a:rPr lang="it-IT" smtClean="0"/>
              <a:pPr/>
              <a:t>20/01/2013</a:t>
            </a:fld>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1">
                <a:solidFill>
                  <a:srgbClr val="FFFF00"/>
                </a:solidFill>
              </a:defRPr>
            </a:lvl1pPr>
          </a:lstStyle>
          <a:p>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solidFill>
                  <a:srgbClr val="FFFF00"/>
                </a:solidFill>
              </a:defRPr>
            </a:lvl1pPr>
          </a:lstStyle>
          <a:p>
            <a:fld id="{03855253-6970-46EF-9A73-DAE5B7483D67}"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Lst>
  <p:txStyles>
    <p:titleStyle>
      <a:lvl1pPr algn="ctr" rtl="0" eaLnBrk="1" fontAlgn="base" hangingPunct="1">
        <a:spcBef>
          <a:spcPct val="0"/>
        </a:spcBef>
        <a:spcAft>
          <a:spcPct val="0"/>
        </a:spcAft>
        <a:defRPr sz="4400">
          <a:solidFill>
            <a:srgbClr val="FFFF00"/>
          </a:solidFill>
          <a:latin typeface="+mj-lt"/>
          <a:ea typeface="+mj-ea"/>
          <a:cs typeface="+mj-cs"/>
        </a:defRPr>
      </a:lvl1pPr>
      <a:lvl2pPr algn="ctr" rtl="0" eaLnBrk="1" fontAlgn="base" hangingPunct="1">
        <a:spcBef>
          <a:spcPct val="0"/>
        </a:spcBef>
        <a:spcAft>
          <a:spcPct val="0"/>
        </a:spcAft>
        <a:defRPr sz="4400">
          <a:solidFill>
            <a:srgbClr val="FFFF00"/>
          </a:solidFill>
          <a:latin typeface="Arial" charset="0"/>
        </a:defRPr>
      </a:lvl2pPr>
      <a:lvl3pPr algn="ctr" rtl="0" eaLnBrk="1" fontAlgn="base" hangingPunct="1">
        <a:spcBef>
          <a:spcPct val="0"/>
        </a:spcBef>
        <a:spcAft>
          <a:spcPct val="0"/>
        </a:spcAft>
        <a:defRPr sz="4400">
          <a:solidFill>
            <a:srgbClr val="FFFF00"/>
          </a:solidFill>
          <a:latin typeface="Arial" charset="0"/>
        </a:defRPr>
      </a:lvl3pPr>
      <a:lvl4pPr algn="ctr" rtl="0" eaLnBrk="1" fontAlgn="base" hangingPunct="1">
        <a:spcBef>
          <a:spcPct val="0"/>
        </a:spcBef>
        <a:spcAft>
          <a:spcPct val="0"/>
        </a:spcAft>
        <a:defRPr sz="4400">
          <a:solidFill>
            <a:srgbClr val="FFFF00"/>
          </a:solidFill>
          <a:latin typeface="Arial" charset="0"/>
        </a:defRPr>
      </a:lvl4pPr>
      <a:lvl5pPr algn="ctr" rtl="0" eaLnBrk="1" fontAlgn="base" hangingPunct="1">
        <a:spcBef>
          <a:spcPct val="0"/>
        </a:spcBef>
        <a:spcAft>
          <a:spcPct val="0"/>
        </a:spcAft>
        <a:defRPr sz="4400">
          <a:solidFill>
            <a:srgbClr val="FFFF00"/>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3.gif"/><Relationship Id="rId5" Type="http://schemas.openxmlformats.org/officeDocument/2006/relationships/image" Target="../media/image32.jpe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hyperlink" Target="http://www.learnenglish.de/culture/christmas.htm" TargetMode="External"/><Relationship Id="rId7"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hyperlink" Target="file:///J:\Return%20to%20Top" TargetMode="External"/><Relationship Id="rId10" Type="http://schemas.openxmlformats.org/officeDocument/2006/relationships/image" Target="../media/image39.jpeg"/><Relationship Id="rId4" Type="http://schemas.openxmlformats.org/officeDocument/2006/relationships/image" Target="../media/image34.gif"/><Relationship Id="rId9" Type="http://schemas.openxmlformats.org/officeDocument/2006/relationships/image" Target="../media/image38.jpeg"/></Relationships>
</file>

<file path=ppt/slides/_rels/slide12.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hyperlink" Target="http://www.learnenglish.de/culture/christmas.htm" TargetMode="External"/><Relationship Id="rId7"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hyperlink" Target="file:///J:\Return%20to%20Top" TargetMode="External"/><Relationship Id="rId4" Type="http://schemas.openxmlformats.org/officeDocument/2006/relationships/image" Target="../media/image34.gif"/><Relationship Id="rId9"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jpeg"/></Relationships>
</file>

<file path=ppt/slides/_rels/slide1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1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jpeg"/></Relationships>
</file>

<file path=ppt/slides/_rels/slide1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1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1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19.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7.gi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jpeg"/></Relationships>
</file>

<file path=ppt/slides/_rels/slide2.xml.rels><?xml version="1.0" encoding="UTF-8" standalone="yes"?>
<Relationships xmlns="http://schemas.openxmlformats.org/package/2006/relationships"><Relationship Id="rId3" Type="http://schemas.openxmlformats.org/officeDocument/2006/relationships/hyperlink" Target="http://popcrush.com/avril-lavigne-christmas-cookies/"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5.gif"/><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2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73.jpeg"/></Relationships>
</file>

<file path=ppt/slides/_rels/slide22.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80.gif"/><Relationship Id="rId13" Type="http://schemas.openxmlformats.org/officeDocument/2006/relationships/image" Target="../media/image85.gif"/><Relationship Id="rId18" Type="http://schemas.openxmlformats.org/officeDocument/2006/relationships/image" Target="../media/image90.gif"/><Relationship Id="rId26" Type="http://schemas.openxmlformats.org/officeDocument/2006/relationships/image" Target="../media/image98.gif"/><Relationship Id="rId3" Type="http://schemas.openxmlformats.org/officeDocument/2006/relationships/image" Target="../media/image75.gif"/><Relationship Id="rId21" Type="http://schemas.openxmlformats.org/officeDocument/2006/relationships/image" Target="../media/image93.gif"/><Relationship Id="rId7" Type="http://schemas.openxmlformats.org/officeDocument/2006/relationships/image" Target="../media/image79.gif"/><Relationship Id="rId12" Type="http://schemas.openxmlformats.org/officeDocument/2006/relationships/image" Target="../media/image84.gif"/><Relationship Id="rId17" Type="http://schemas.openxmlformats.org/officeDocument/2006/relationships/image" Target="../media/image89.gif"/><Relationship Id="rId25" Type="http://schemas.openxmlformats.org/officeDocument/2006/relationships/image" Target="../media/image97.gif"/><Relationship Id="rId2" Type="http://schemas.openxmlformats.org/officeDocument/2006/relationships/notesSlide" Target="../notesSlides/notesSlide24.xml"/><Relationship Id="rId16" Type="http://schemas.openxmlformats.org/officeDocument/2006/relationships/image" Target="../media/image88.gif"/><Relationship Id="rId20" Type="http://schemas.openxmlformats.org/officeDocument/2006/relationships/image" Target="../media/image92.gif"/><Relationship Id="rId1" Type="http://schemas.openxmlformats.org/officeDocument/2006/relationships/slideLayout" Target="../slideLayouts/slideLayout7.xml"/><Relationship Id="rId6" Type="http://schemas.openxmlformats.org/officeDocument/2006/relationships/image" Target="../media/image78.gif"/><Relationship Id="rId11" Type="http://schemas.openxmlformats.org/officeDocument/2006/relationships/image" Target="../media/image83.gif"/><Relationship Id="rId24" Type="http://schemas.openxmlformats.org/officeDocument/2006/relationships/image" Target="../media/image96.gif"/><Relationship Id="rId5" Type="http://schemas.openxmlformats.org/officeDocument/2006/relationships/image" Target="../media/image77.gif"/><Relationship Id="rId15" Type="http://schemas.openxmlformats.org/officeDocument/2006/relationships/image" Target="../media/image87.gif"/><Relationship Id="rId23" Type="http://schemas.openxmlformats.org/officeDocument/2006/relationships/image" Target="../media/image95.gif"/><Relationship Id="rId10" Type="http://schemas.openxmlformats.org/officeDocument/2006/relationships/image" Target="../media/image82.gif"/><Relationship Id="rId19" Type="http://schemas.openxmlformats.org/officeDocument/2006/relationships/image" Target="../media/image91.gif"/><Relationship Id="rId4" Type="http://schemas.openxmlformats.org/officeDocument/2006/relationships/image" Target="../media/image76.gif"/><Relationship Id="rId9" Type="http://schemas.openxmlformats.org/officeDocument/2006/relationships/image" Target="../media/image81.gif"/><Relationship Id="rId14" Type="http://schemas.openxmlformats.org/officeDocument/2006/relationships/image" Target="../media/image86.gif"/><Relationship Id="rId22" Type="http://schemas.openxmlformats.org/officeDocument/2006/relationships/image" Target="../media/image94.gif"/><Relationship Id="rId27" Type="http://schemas.openxmlformats.org/officeDocument/2006/relationships/image" Target="../media/image99.gif"/></Relationships>
</file>

<file path=ppt/slides/_rels/slide2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102.png"/><Relationship Id="rId4" Type="http://schemas.openxmlformats.org/officeDocument/2006/relationships/image" Target="../media/image101.png"/></Relationships>
</file>

<file path=ppt/slides/_rels/slide26.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01.png"/><Relationship Id="rId4" Type="http://schemas.openxmlformats.org/officeDocument/2006/relationships/image" Target="../media/image104.jpeg"/></Relationships>
</file>

<file path=ppt/slides/_rels/slide2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106.png"/><Relationship Id="rId4" Type="http://schemas.openxmlformats.org/officeDocument/2006/relationships/image" Target="../media/image101.png"/></Relationships>
</file>

<file path=ppt/slides/_rels/slide2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image" Target="../media/image108.png"/></Relationships>
</file>

<file path=ppt/slides/_rels/slide2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9.png"/><Relationship Id="rId7" Type="http://schemas.openxmlformats.org/officeDocument/2006/relationships/image" Target="../media/image108.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112.png"/><Relationship Id="rId5" Type="http://schemas.openxmlformats.org/officeDocument/2006/relationships/image" Target="../media/image111.png"/><Relationship Id="rId10" Type="http://schemas.openxmlformats.org/officeDocument/2006/relationships/image" Target="../media/image114.png"/><Relationship Id="rId4" Type="http://schemas.openxmlformats.org/officeDocument/2006/relationships/image" Target="../media/image110.png"/><Relationship Id="rId9" Type="http://schemas.openxmlformats.org/officeDocument/2006/relationships/image" Target="../media/image11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wmf"/><Relationship Id="rId4" Type="http://schemas.openxmlformats.org/officeDocument/2006/relationships/image" Target="../media/image7.wmf"/></Relationships>
</file>

<file path=ppt/slides/_rels/slide30.xml.rels><?xml version="1.0" encoding="UTF-8" standalone="yes"?>
<Relationships xmlns="http://schemas.openxmlformats.org/package/2006/relationships"><Relationship Id="rId3" Type="http://schemas.openxmlformats.org/officeDocument/2006/relationships/image" Target="../media/image115.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wmf"/><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9.pn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57158" y="571480"/>
            <a:ext cx="3714776" cy="1214446"/>
          </a:xfrm>
        </p:spPr>
        <p:txBody>
          <a:bodyPr/>
          <a:lstStyle/>
          <a:p>
            <a:r>
              <a:rPr lang="it-IT" dirty="0" smtClean="0">
                <a:latin typeface="Baskerville Old Face" pitchFamily="18" charset="0"/>
              </a:rPr>
              <a:t>MERRY CHRISTMAS </a:t>
            </a:r>
            <a:endParaRPr lang="it-IT" dirty="0">
              <a:latin typeface="Baskerville Old Face" pitchFamily="18" charset="0"/>
            </a:endParaRPr>
          </a:p>
        </p:txBody>
      </p:sp>
      <p:pic>
        <p:nvPicPr>
          <p:cNvPr id="1027" name="Picture 3" descr="C:\Documents and Settings\utente\Impostazioni locali\Temporary Internet Files\Content.IE5\VAD8YI11\MC900290662[1].wmf"/>
          <p:cNvPicPr>
            <a:picLocks noChangeAspect="1" noChangeArrowheads="1"/>
          </p:cNvPicPr>
          <p:nvPr/>
        </p:nvPicPr>
        <p:blipFill>
          <a:blip r:embed="rId3" cstate="print"/>
          <a:srcRect/>
          <a:stretch>
            <a:fillRect/>
          </a:stretch>
        </p:blipFill>
        <p:spPr bwMode="auto">
          <a:xfrm rot="526124">
            <a:off x="5929322" y="1142984"/>
            <a:ext cx="2859386" cy="1001917"/>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moria interna 3"/>
          <p:cNvSpPr/>
          <p:nvPr/>
        </p:nvSpPr>
        <p:spPr>
          <a:xfrm>
            <a:off x="4929190" y="0"/>
            <a:ext cx="4214810" cy="3929066"/>
          </a:xfrm>
          <a:prstGeom prst="flowChartInternalStorage">
            <a:avLst/>
          </a:prstGeom>
          <a:ln>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Nowadays, according to research by, of all things, </a:t>
            </a:r>
            <a:r>
              <a:rPr lang="en-US" dirty="0" err="1" smtClean="0"/>
              <a:t>Jarlsberg</a:t>
            </a:r>
            <a:r>
              <a:rPr lang="en-US" dirty="0" smtClean="0"/>
              <a:t> cheese, the average family gets out of bed just before 8am and is ready to start opening presents by 8.19am. Once the wrapping paper has been torn off all the presents, the family sits down to breakfast at 9.02am, but not before they have tucked into a bit of chocolate at 8.39am.</a:t>
            </a:r>
          </a:p>
          <a:p>
            <a:pPr algn="ctr"/>
            <a:endParaRPr lang="en-US" sz="1200" dirty="0" smtClean="0"/>
          </a:p>
          <a:p>
            <a:pPr algn="ctr"/>
            <a:endParaRPr lang="en-US" sz="1200" dirty="0" smtClean="0"/>
          </a:p>
        </p:txBody>
      </p:sp>
      <p:pic>
        <p:nvPicPr>
          <p:cNvPr id="28674" name="Picture 2" descr="http://www.pinkdna.it/wp-content/uploads/2012/12/natale-famiglia-casa-regali.jpg"/>
          <p:cNvPicPr>
            <a:picLocks noChangeAspect="1" noChangeArrowheads="1"/>
          </p:cNvPicPr>
          <p:nvPr/>
        </p:nvPicPr>
        <p:blipFill>
          <a:blip r:embed="rId3" cstate="print"/>
          <a:srcRect/>
          <a:stretch>
            <a:fillRect/>
          </a:stretch>
        </p:blipFill>
        <p:spPr bwMode="auto">
          <a:xfrm>
            <a:off x="142844" y="214290"/>
            <a:ext cx="4608227" cy="29289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676" name="Picture 4" descr="http://www.ilsole24ore.com/images2010/SoleOnLine5/_Immagini/Notizie/Italia/2010/12/regali-natale-marka-258.jpg?uuid=d4a80b82-0ba3-11e0-9eec-f7b747c1f4e9"/>
          <p:cNvPicPr>
            <a:picLocks noChangeAspect="1" noChangeArrowheads="1"/>
          </p:cNvPicPr>
          <p:nvPr/>
        </p:nvPicPr>
        <p:blipFill>
          <a:blip r:embed="rId4" cstate="print"/>
          <a:srcRect/>
          <a:stretch>
            <a:fillRect/>
          </a:stretch>
        </p:blipFill>
        <p:spPr bwMode="auto">
          <a:xfrm>
            <a:off x="285720" y="3286124"/>
            <a:ext cx="4214842" cy="33990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2" name="Picture 2" descr="http://www.pianetadonna.it/pictures/20101223/regalo-natale.jpeg"/>
          <p:cNvPicPr>
            <a:picLocks noChangeAspect="1" noChangeArrowheads="1"/>
          </p:cNvPicPr>
          <p:nvPr/>
        </p:nvPicPr>
        <p:blipFill>
          <a:blip r:embed="rId5" cstate="print"/>
          <a:srcRect/>
          <a:stretch>
            <a:fillRect/>
          </a:stretch>
        </p:blipFill>
        <p:spPr bwMode="auto">
          <a:xfrm>
            <a:off x="4929190" y="4071942"/>
            <a:ext cx="4000528" cy="26899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4" name="Picture 4" descr="Santas Sleigh"/>
          <p:cNvPicPr>
            <a:picLocks noChangeAspect="1" noChangeArrowheads="1" noCrop="1"/>
          </p:cNvPicPr>
          <p:nvPr/>
        </p:nvPicPr>
        <p:blipFill>
          <a:blip r:embed="rId6" cstate="print"/>
          <a:srcRect/>
          <a:stretch>
            <a:fillRect/>
          </a:stretch>
        </p:blipFill>
        <p:spPr bwMode="auto">
          <a:xfrm rot="2295559">
            <a:off x="7860648" y="3320213"/>
            <a:ext cx="599009" cy="479207"/>
          </a:xfrm>
          <a:prstGeom prst="rect">
            <a:avLst/>
          </a:prstGeom>
          <a:noFill/>
        </p:spPr>
      </p:pic>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Top">
            <a:hlinkClick r:id="rId3"/>
          </p:cNvPr>
          <p:cNvPicPr>
            <a:picLocks noChangeAspect="1" noChangeArrowheads="1"/>
          </p:cNvPicPr>
          <p:nvPr/>
        </p:nvPicPr>
        <p:blipFill>
          <a:blip r:embed="rId4" cstate="print"/>
          <a:srcRect/>
          <a:stretch>
            <a:fillRect/>
          </a:stretch>
        </p:blipFill>
        <p:spPr bwMode="auto">
          <a:xfrm>
            <a:off x="63500" y="1236663"/>
            <a:ext cx="133350" cy="133350"/>
          </a:xfrm>
          <a:prstGeom prst="rect">
            <a:avLst/>
          </a:prstGeom>
          <a:noFill/>
        </p:spPr>
      </p:pic>
      <p:sp>
        <p:nvSpPr>
          <p:cNvPr id="5" name="Rettangolo arrotondato 4"/>
          <p:cNvSpPr/>
          <p:nvPr/>
        </p:nvSpPr>
        <p:spPr>
          <a:xfrm>
            <a:off x="3929058" y="0"/>
            <a:ext cx="5214942" cy="4572008"/>
          </a:xfrm>
          <a:prstGeom prst="roundRect">
            <a:avLst>
              <a:gd name="adj" fmla="val 10263"/>
            </a:avLst>
          </a:prstGeom>
          <a:ln>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it-IT"/>
          </a:p>
        </p:txBody>
      </p:sp>
      <p:sp>
        <p:nvSpPr>
          <p:cNvPr id="6" name="Rectangle 1"/>
          <p:cNvSpPr>
            <a:spLocks noChangeArrowheads="1"/>
          </p:cNvSpPr>
          <p:nvPr/>
        </p:nvSpPr>
        <p:spPr bwMode="auto">
          <a:xfrm>
            <a:off x="3929058" y="142852"/>
            <a:ext cx="5214942" cy="4401205"/>
          </a:xfrm>
          <a:prstGeom prst="rect">
            <a:avLst/>
          </a:prstGeom>
          <a:noFill/>
          <a:ln w="9525">
            <a:noFill/>
            <a:miter lim="800000"/>
            <a:headEnd/>
            <a:tailEnd/>
          </a:ln>
          <a:effectLst/>
          <a:scene3d>
            <a:camera prst="orthographicFront"/>
            <a:lightRig rig="threePt" dir="t"/>
          </a:scene3d>
          <a:sp3d>
            <a:bevelT prst="slope"/>
          </a:sp3d>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cs typeface="Arial" charset="0"/>
              </a:rPr>
              <a:t>13 per cent </a:t>
            </a:r>
            <a:r>
              <a:rPr kumimoji="0" lang="it-IT" sz="1400" b="0" i="0" u="none" strike="noStrike" cap="none" normalizeH="0" baseline="0" dirty="0" err="1" smtClean="0">
                <a:ln>
                  <a:noFill/>
                </a:ln>
                <a:solidFill>
                  <a:schemeClr val="tx1"/>
                </a:solidFill>
                <a:effectLst/>
                <a:latin typeface="Arial" charset="0"/>
                <a:cs typeface="Arial" charset="0"/>
              </a:rPr>
              <a:t>of</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families</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always</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attend</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church</a:t>
            </a:r>
            <a:r>
              <a:rPr kumimoji="0" lang="it-IT" sz="1400" b="0" i="0" u="none" strike="noStrike" cap="none" normalizeH="0" baseline="0" dirty="0" smtClean="0">
                <a:ln>
                  <a:noFill/>
                </a:ln>
                <a:solidFill>
                  <a:schemeClr val="tx1"/>
                </a:solidFill>
                <a:effectLst/>
                <a:latin typeface="Arial" charset="0"/>
                <a:cs typeface="Arial" charset="0"/>
              </a:rPr>
              <a:t> on Christmas </a:t>
            </a:r>
            <a:r>
              <a:rPr kumimoji="0" lang="it-IT" sz="1400" b="0" i="0" u="none" strike="noStrike" cap="none" normalizeH="0" baseline="0" dirty="0" err="1" smtClean="0">
                <a:ln>
                  <a:noFill/>
                </a:ln>
                <a:solidFill>
                  <a:schemeClr val="tx1"/>
                </a:solidFill>
                <a:effectLst/>
                <a:latin typeface="Arial" charset="0"/>
                <a:cs typeface="Arial" charset="0"/>
              </a:rPr>
              <a:t>Day</a:t>
            </a:r>
            <a:r>
              <a:rPr kumimoji="0" lang="it-IT" sz="1400" b="0" i="0" u="none" strike="noStrike" cap="none" normalizeH="0" baseline="0" dirty="0" smtClean="0">
                <a:ln>
                  <a:noFill/>
                </a:ln>
                <a:solidFill>
                  <a:schemeClr val="tx1"/>
                </a:solidFill>
                <a:effectLst/>
                <a:latin typeface="Arial" charset="0"/>
                <a:cs typeface="Arial"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err="1" smtClean="0">
                <a:ln>
                  <a:noFill/>
                </a:ln>
                <a:solidFill>
                  <a:schemeClr val="tx1"/>
                </a:solidFill>
                <a:effectLst/>
                <a:latin typeface="Arial" charset="0"/>
                <a:cs typeface="Arial" charset="0"/>
              </a:rPr>
              <a:t>Unfortunately</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all</a:t>
            </a:r>
            <a:r>
              <a:rPr kumimoji="0" lang="it-IT" sz="1400" b="0" i="0" u="none" strike="noStrike" cap="none" normalizeH="0" baseline="0" dirty="0" smtClean="0">
                <a:ln>
                  <a:noFill/>
                </a:ln>
                <a:solidFill>
                  <a:schemeClr val="tx1"/>
                </a:solidFill>
                <a:effectLst/>
                <a:latin typeface="Arial" charset="0"/>
                <a:cs typeface="Arial" charset="0"/>
              </a:rPr>
              <a:t> the </a:t>
            </a:r>
            <a:r>
              <a:rPr kumimoji="0" lang="it-IT" sz="1400" b="0" i="0" u="none" strike="noStrike" cap="none" normalizeH="0" baseline="0" dirty="0" err="1" smtClean="0">
                <a:ln>
                  <a:noFill/>
                </a:ln>
                <a:solidFill>
                  <a:schemeClr val="tx1"/>
                </a:solidFill>
                <a:effectLst/>
                <a:latin typeface="Arial" charset="0"/>
                <a:cs typeface="Arial" charset="0"/>
              </a:rPr>
              <a:t>excitement</a:t>
            </a:r>
            <a:r>
              <a:rPr kumimoji="0" lang="it-IT" sz="1400" b="0" i="0" u="none" strike="noStrike" cap="none" normalizeH="0" baseline="0" dirty="0" smtClean="0">
                <a:ln>
                  <a:noFill/>
                </a:ln>
                <a:solidFill>
                  <a:schemeClr val="tx1"/>
                </a:solidFill>
                <a:effectLst/>
                <a:latin typeface="Arial" charset="0"/>
                <a:cs typeface="Arial" charset="0"/>
              </a:rPr>
              <a:t> and stress </a:t>
            </a:r>
            <a:r>
              <a:rPr kumimoji="0" lang="it-IT" sz="1400" b="0" i="0" u="none" strike="noStrike" cap="none" normalizeH="0" baseline="0" dirty="0" err="1" smtClean="0">
                <a:ln>
                  <a:noFill/>
                </a:ln>
                <a:solidFill>
                  <a:schemeClr val="tx1"/>
                </a:solidFill>
                <a:effectLst/>
                <a:latin typeface="Arial" charset="0"/>
                <a:cs typeface="Arial" charset="0"/>
              </a:rPr>
              <a:t>means</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that</a:t>
            </a:r>
            <a:r>
              <a:rPr kumimoji="0" lang="it-IT" sz="1400" b="0" i="0" u="none" strike="noStrike" cap="none" normalizeH="0" baseline="0" dirty="0" smtClean="0">
                <a:ln>
                  <a:noFill/>
                </a:ln>
                <a:solidFill>
                  <a:schemeClr val="tx1"/>
                </a:solidFill>
                <a:effectLst/>
                <a:latin typeface="Arial" charset="0"/>
                <a:cs typeface="Arial" charset="0"/>
              </a:rPr>
              <a:t> at </a:t>
            </a:r>
            <a:r>
              <a:rPr kumimoji="0" lang="it-IT" sz="1400" b="0" i="0" u="none" strike="noStrike" cap="none" normalizeH="0" baseline="0" dirty="0" err="1" smtClean="0">
                <a:ln>
                  <a:noFill/>
                </a:ln>
                <a:solidFill>
                  <a:schemeClr val="tx1"/>
                </a:solidFill>
                <a:effectLst/>
                <a:latin typeface="Arial" charset="0"/>
                <a:cs typeface="Arial" charset="0"/>
              </a:rPr>
              <a:t>precisely</a:t>
            </a:r>
            <a:r>
              <a:rPr kumimoji="0" lang="it-IT" sz="1400" b="0" i="0" u="none" strike="noStrike" cap="none" normalizeH="0" baseline="0" dirty="0" smtClean="0">
                <a:ln>
                  <a:noFill/>
                </a:ln>
                <a:solidFill>
                  <a:schemeClr val="tx1"/>
                </a:solidFill>
                <a:effectLst/>
                <a:latin typeface="Arial" charset="0"/>
                <a:cs typeface="Arial" charset="0"/>
              </a:rPr>
              <a:t> 9.58 on Christmas </a:t>
            </a:r>
            <a:r>
              <a:rPr kumimoji="0" lang="it-IT" sz="1400" b="0" i="0" u="none" strike="noStrike" cap="none" normalizeH="0" baseline="0" dirty="0" err="1" smtClean="0">
                <a:ln>
                  <a:noFill/>
                </a:ln>
                <a:solidFill>
                  <a:schemeClr val="tx1"/>
                </a:solidFill>
                <a:effectLst/>
                <a:latin typeface="Arial" charset="0"/>
                <a:cs typeface="Arial" charset="0"/>
              </a:rPr>
              <a:t>morning</a:t>
            </a:r>
            <a:r>
              <a:rPr kumimoji="0" lang="it-IT" sz="1400" b="0" i="0" u="none" strike="noStrike" cap="none" normalizeH="0" baseline="0" dirty="0" smtClean="0">
                <a:ln>
                  <a:noFill/>
                </a:ln>
                <a:solidFill>
                  <a:schemeClr val="tx1"/>
                </a:solidFill>
                <a:effectLst/>
                <a:latin typeface="Arial" charset="0"/>
                <a:cs typeface="Arial" charset="0"/>
              </a:rPr>
              <a:t> the first </a:t>
            </a:r>
            <a:r>
              <a:rPr kumimoji="0" lang="it-IT" sz="1400" b="0" i="0" u="none" strike="noStrike" cap="none" normalizeH="0" baseline="0" dirty="0" err="1" smtClean="0">
                <a:ln>
                  <a:noFill/>
                </a:ln>
                <a:solidFill>
                  <a:schemeClr val="tx1"/>
                </a:solidFill>
                <a:effectLst/>
                <a:latin typeface="Arial" charset="0"/>
                <a:cs typeface="Arial" charset="0"/>
              </a:rPr>
              <a:t>rows</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begin</a:t>
            </a:r>
            <a:r>
              <a:rPr kumimoji="0" lang="it-IT" sz="1400" b="0" i="0" u="none" strike="noStrike" cap="none" normalizeH="0" baseline="0" dirty="0" smtClean="0">
                <a:ln>
                  <a:noFill/>
                </a:ln>
                <a:solidFill>
                  <a:schemeClr val="tx1"/>
                </a:solidFill>
                <a:effectLst/>
                <a:latin typeface="Arial" charset="0"/>
                <a:cs typeface="Arial" charset="0"/>
              </a:rPr>
              <a:t>, and the </a:t>
            </a:r>
            <a:r>
              <a:rPr kumimoji="0" lang="it-IT" sz="1400" b="0" i="0" u="none" strike="noStrike" cap="none" normalizeH="0" baseline="0" dirty="0" err="1" smtClean="0">
                <a:ln>
                  <a:noFill/>
                </a:ln>
                <a:solidFill>
                  <a:schemeClr val="tx1"/>
                </a:solidFill>
                <a:effectLst/>
                <a:latin typeface="Arial" charset="0"/>
                <a:cs typeface="Arial" charset="0"/>
              </a:rPr>
              <a:t>average</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parent</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ends</a:t>
            </a:r>
            <a:r>
              <a:rPr kumimoji="0" lang="it-IT" sz="1400" b="0" i="0" u="none" strike="noStrike" cap="none" normalizeH="0" baseline="0" dirty="0" smtClean="0">
                <a:ln>
                  <a:noFill/>
                </a:ln>
                <a:solidFill>
                  <a:schemeClr val="tx1"/>
                </a:solidFill>
                <a:effectLst/>
                <a:latin typeface="Arial" charset="0"/>
                <a:cs typeface="Arial" charset="0"/>
              </a:rPr>
              <a:t> up </a:t>
            </a:r>
            <a:r>
              <a:rPr kumimoji="0" lang="it-IT" sz="1400" b="0" i="0" u="none" strike="noStrike" cap="none" normalizeH="0" baseline="0" dirty="0" err="1" smtClean="0">
                <a:ln>
                  <a:noFill/>
                </a:ln>
                <a:solidFill>
                  <a:schemeClr val="tx1"/>
                </a:solidFill>
                <a:effectLst/>
                <a:latin typeface="Arial" charset="0"/>
                <a:cs typeface="Arial" charset="0"/>
              </a:rPr>
              <a:t>losing</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it</a:t>
            </a:r>
            <a:r>
              <a:rPr kumimoji="0" lang="it-IT" sz="1400" b="0" i="0" u="none" strike="noStrike" cap="none" normalizeH="0" baseline="0" dirty="0" smtClean="0">
                <a:ln>
                  <a:noFill/>
                </a:ln>
                <a:solidFill>
                  <a:schemeClr val="tx1"/>
                </a:solidFill>
                <a:effectLst/>
                <a:latin typeface="Arial" charset="0"/>
                <a:cs typeface="Arial" charset="0"/>
              </a:rPr>
              <a:t>, and </a:t>
            </a:r>
            <a:r>
              <a:rPr kumimoji="0" lang="it-IT" sz="1400" b="0" i="0" u="none" strike="noStrike" cap="none" normalizeH="0" baseline="0" dirty="0" err="1" smtClean="0">
                <a:ln>
                  <a:noFill/>
                </a:ln>
                <a:solidFill>
                  <a:schemeClr val="tx1"/>
                </a:solidFill>
                <a:effectLst/>
                <a:latin typeface="Arial" charset="0"/>
                <a:cs typeface="Arial" charset="0"/>
              </a:rPr>
              <a:t>they</a:t>
            </a:r>
            <a:r>
              <a:rPr kumimoji="0" lang="it-IT" sz="1400" b="0" i="0" u="none" strike="noStrike" cap="none" normalizeH="0" baseline="0" dirty="0" smtClean="0">
                <a:ln>
                  <a:noFill/>
                </a:ln>
                <a:solidFill>
                  <a:schemeClr val="tx1"/>
                </a:solidFill>
                <a:effectLst/>
                <a:latin typeface="Arial" charset="0"/>
                <a:cs typeface="Arial" charset="0"/>
              </a:rPr>
              <a:t> start </a:t>
            </a:r>
            <a:r>
              <a:rPr kumimoji="0" lang="it-IT" sz="1400" b="0" i="0" u="none" strike="noStrike" cap="none" normalizeH="0" baseline="0" dirty="0" err="1" smtClean="0">
                <a:ln>
                  <a:noFill/>
                </a:ln>
                <a:solidFill>
                  <a:schemeClr val="tx1"/>
                </a:solidFill>
                <a:effectLst/>
                <a:latin typeface="Arial" charset="0"/>
                <a:cs typeface="Arial" charset="0"/>
              </a:rPr>
              <a:t>to</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tell</a:t>
            </a:r>
            <a:r>
              <a:rPr kumimoji="0" lang="it-IT" sz="1400" b="0" i="0" u="none" strike="noStrike" cap="none" normalizeH="0" baseline="0" dirty="0" smtClean="0">
                <a:ln>
                  <a:noFill/>
                </a:ln>
                <a:solidFill>
                  <a:schemeClr val="tx1"/>
                </a:solidFill>
                <a:effectLst/>
                <a:latin typeface="Arial" charset="0"/>
                <a:cs typeface="Arial" charset="0"/>
              </a:rPr>
              <a:t> off </a:t>
            </a:r>
            <a:r>
              <a:rPr kumimoji="0" lang="it-IT" sz="1400" b="0" i="0" u="none" strike="noStrike" cap="none" normalizeH="0" baseline="0" dirty="0" err="1" smtClean="0">
                <a:ln>
                  <a:noFill/>
                </a:ln>
                <a:solidFill>
                  <a:schemeClr val="tx1"/>
                </a:solidFill>
                <a:effectLst/>
                <a:latin typeface="Arial" charset="0"/>
                <a:cs typeface="Arial" charset="0"/>
              </a:rPr>
              <a:t>their</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children</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for</a:t>
            </a:r>
            <a:r>
              <a:rPr kumimoji="0" lang="it-IT" sz="1400" b="0" i="0" u="none" strike="noStrike" cap="none" normalizeH="0" baseline="0" dirty="0" smtClean="0">
                <a:ln>
                  <a:noFill/>
                </a:ln>
                <a:solidFill>
                  <a:schemeClr val="tx1"/>
                </a:solidFill>
                <a:effectLst/>
                <a:latin typeface="Arial" charset="0"/>
                <a:cs typeface="Arial" charset="0"/>
              </a:rPr>
              <a:t> the first </a:t>
            </a:r>
            <a:r>
              <a:rPr kumimoji="0" lang="it-IT" sz="1400" b="0" i="0" u="none" strike="noStrike" cap="none" normalizeH="0" baseline="0" dirty="0" err="1" smtClean="0">
                <a:ln>
                  <a:noFill/>
                </a:ln>
                <a:solidFill>
                  <a:schemeClr val="tx1"/>
                </a:solidFill>
                <a:effectLst/>
                <a:latin typeface="Arial" charset="0"/>
                <a:cs typeface="Arial" charset="0"/>
              </a:rPr>
              <a:t>time</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around</a:t>
            </a:r>
            <a:r>
              <a:rPr kumimoji="0" lang="it-IT" sz="1400" b="0" i="0" u="none" strike="noStrike" cap="none" normalizeH="0" baseline="0" dirty="0" smtClean="0">
                <a:ln>
                  <a:noFill/>
                </a:ln>
                <a:solidFill>
                  <a:schemeClr val="tx1"/>
                </a:solidFill>
                <a:effectLst/>
                <a:latin typeface="Arial" charset="0"/>
                <a:cs typeface="Arial" charset="0"/>
              </a:rPr>
              <a:t> 11.07am.</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cs typeface="Arial" charset="0"/>
              </a:rPr>
              <a:t>The strain </a:t>
            </a:r>
            <a:r>
              <a:rPr kumimoji="0" lang="it-IT" sz="1400" b="0" i="0" u="none" strike="noStrike" cap="none" normalizeH="0" baseline="0" dirty="0" err="1" smtClean="0">
                <a:ln>
                  <a:noFill/>
                </a:ln>
                <a:solidFill>
                  <a:schemeClr val="tx1"/>
                </a:solidFill>
                <a:effectLst/>
                <a:latin typeface="Arial" charset="0"/>
                <a:cs typeface="Arial" charset="0"/>
              </a:rPr>
              <a:t>of</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cooking</a:t>
            </a:r>
            <a:r>
              <a:rPr kumimoji="0" lang="it-IT" sz="1400" b="0" i="0" u="none" strike="noStrike" cap="none" normalizeH="0" baseline="0" dirty="0" smtClean="0">
                <a:ln>
                  <a:noFill/>
                </a:ln>
                <a:solidFill>
                  <a:schemeClr val="tx1"/>
                </a:solidFill>
                <a:effectLst/>
                <a:latin typeface="Arial" charset="0"/>
                <a:cs typeface="Arial" charset="0"/>
              </a:rPr>
              <a:t> the big Christmas </a:t>
            </a:r>
            <a:r>
              <a:rPr kumimoji="0" lang="it-IT" sz="1400" b="0" i="0" u="none" strike="noStrike" cap="none" normalizeH="0" baseline="0" dirty="0" err="1" smtClean="0">
                <a:ln>
                  <a:noFill/>
                </a:ln>
                <a:solidFill>
                  <a:schemeClr val="tx1"/>
                </a:solidFill>
                <a:effectLst/>
                <a:latin typeface="Arial" charset="0"/>
                <a:cs typeface="Arial" charset="0"/>
              </a:rPr>
              <a:t>dinner</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sees</a:t>
            </a:r>
            <a:r>
              <a:rPr kumimoji="0" lang="it-IT" sz="1400" b="0" i="0" u="none" strike="noStrike" cap="none" normalizeH="0" baseline="0" dirty="0" smtClean="0">
                <a:ln>
                  <a:noFill/>
                </a:ln>
                <a:solidFill>
                  <a:schemeClr val="tx1"/>
                </a:solidFill>
                <a:effectLst/>
                <a:latin typeface="Arial" charset="0"/>
                <a:cs typeface="Arial" charset="0"/>
              </a:rPr>
              <a:t> the </a:t>
            </a:r>
            <a:r>
              <a:rPr kumimoji="0" lang="it-IT" sz="1400" b="0" i="0" u="none" strike="noStrike" cap="none" normalizeH="0" baseline="0" dirty="0" err="1" smtClean="0">
                <a:ln>
                  <a:noFill/>
                </a:ln>
                <a:solidFill>
                  <a:schemeClr val="tx1"/>
                </a:solidFill>
                <a:effectLst/>
                <a:latin typeface="Arial" charset="0"/>
                <a:cs typeface="Arial" charset="0"/>
              </a:rPr>
              <a:t>average</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Brit</a:t>
            </a:r>
            <a:r>
              <a:rPr kumimoji="0" lang="it-IT" sz="1400" b="0" i="0" u="none" strike="noStrike" cap="none" normalizeH="0" baseline="0" dirty="0" smtClean="0">
                <a:ln>
                  <a:noFill/>
                </a:ln>
                <a:solidFill>
                  <a:schemeClr val="tx1"/>
                </a:solidFill>
                <a:effectLst/>
                <a:latin typeface="Arial" charset="0"/>
                <a:cs typeface="Arial" charset="0"/>
              </a:rPr>
              <a:t> start </a:t>
            </a:r>
            <a:r>
              <a:rPr kumimoji="0" lang="it-IT" sz="1400" b="0" i="0" u="none" strike="noStrike" cap="none" normalizeH="0" baseline="0" dirty="0" err="1" smtClean="0">
                <a:ln>
                  <a:noFill/>
                </a:ln>
                <a:solidFill>
                  <a:schemeClr val="tx1"/>
                </a:solidFill>
                <a:effectLst/>
                <a:latin typeface="Arial" charset="0"/>
                <a:cs typeface="Arial" charset="0"/>
              </a:rPr>
              <a:t>to</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sip</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their</a:t>
            </a:r>
            <a:r>
              <a:rPr kumimoji="0" lang="it-IT" sz="1400" b="0" i="0" u="none" strike="noStrike" cap="none" normalizeH="0" baseline="0" dirty="0" smtClean="0">
                <a:ln>
                  <a:noFill/>
                </a:ln>
                <a:solidFill>
                  <a:schemeClr val="tx1"/>
                </a:solidFill>
                <a:effectLst/>
                <a:latin typeface="Arial" charset="0"/>
                <a:cs typeface="Arial" charset="0"/>
              </a:rPr>
              <a:t> first </a:t>
            </a:r>
            <a:r>
              <a:rPr kumimoji="0" lang="it-IT" sz="1400" b="0" i="0" u="none" strike="noStrike" cap="none" normalizeH="0" baseline="0" dirty="0" err="1" smtClean="0">
                <a:ln>
                  <a:noFill/>
                </a:ln>
                <a:solidFill>
                  <a:schemeClr val="tx1"/>
                </a:solidFill>
                <a:effectLst/>
                <a:latin typeface="Arial" charset="0"/>
                <a:cs typeface="Arial" charset="0"/>
              </a:rPr>
              <a:t>alcoholic</a:t>
            </a:r>
            <a:r>
              <a:rPr kumimoji="0" lang="it-IT" sz="1400" b="0" i="0" u="none" strike="noStrike" cap="none" normalizeH="0" baseline="0" dirty="0" smtClean="0">
                <a:ln>
                  <a:noFill/>
                </a:ln>
                <a:solidFill>
                  <a:schemeClr val="tx1"/>
                </a:solidFill>
                <a:effectLst/>
                <a:latin typeface="Arial" charset="0"/>
                <a:cs typeface="Arial" charset="0"/>
              </a:rPr>
              <a:t> drink at 11.48am.</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cs typeface="Arial" charset="0"/>
              </a:rPr>
              <a:t>27 per cent </a:t>
            </a:r>
            <a:r>
              <a:rPr kumimoji="0" lang="it-IT" sz="1400" b="0" i="0" u="none" strike="noStrike" cap="none" normalizeH="0" baseline="0" dirty="0" err="1" smtClean="0">
                <a:ln>
                  <a:noFill/>
                </a:ln>
                <a:solidFill>
                  <a:schemeClr val="tx1"/>
                </a:solidFill>
                <a:effectLst/>
                <a:latin typeface="Arial" charset="0"/>
                <a:cs typeface="Arial" charset="0"/>
              </a:rPr>
              <a:t>of</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families</a:t>
            </a:r>
            <a:r>
              <a:rPr kumimoji="0" lang="it-IT" sz="1400" b="0" i="0" u="none" strike="noStrike" cap="none" normalizeH="0" baseline="0" dirty="0" smtClean="0">
                <a:ln>
                  <a:noFill/>
                </a:ln>
                <a:solidFill>
                  <a:schemeClr val="tx1"/>
                </a:solidFill>
                <a:effectLst/>
                <a:latin typeface="Arial" charset="0"/>
                <a:cs typeface="Arial" charset="0"/>
              </a:rPr>
              <a:t> sit down </a:t>
            </a:r>
            <a:r>
              <a:rPr kumimoji="0" lang="it-IT" sz="1400" b="0" i="0" u="none" strike="noStrike" cap="none" normalizeH="0" baseline="0" dirty="0" err="1" smtClean="0">
                <a:ln>
                  <a:noFill/>
                </a:ln>
                <a:solidFill>
                  <a:schemeClr val="tx1"/>
                </a:solidFill>
                <a:effectLst/>
                <a:latin typeface="Arial" charset="0"/>
                <a:cs typeface="Arial" charset="0"/>
              </a:rPr>
              <a:t>to</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watch</a:t>
            </a:r>
            <a:r>
              <a:rPr kumimoji="0" lang="it-IT" sz="1400" b="0" i="0" u="none" strike="noStrike" cap="none" normalizeH="0" baseline="0" dirty="0" smtClean="0">
                <a:ln>
                  <a:noFill/>
                </a:ln>
                <a:solidFill>
                  <a:schemeClr val="tx1"/>
                </a:solidFill>
                <a:effectLst/>
                <a:latin typeface="Arial" charset="0"/>
                <a:cs typeface="Arial" charset="0"/>
              </a:rPr>
              <a:t> the Queen’s </a:t>
            </a:r>
            <a:r>
              <a:rPr kumimoji="0" lang="it-IT" sz="1400" b="0" i="0" u="none" strike="noStrike" cap="none" normalizeH="0" baseline="0" dirty="0" err="1" smtClean="0">
                <a:ln>
                  <a:noFill/>
                </a:ln>
                <a:solidFill>
                  <a:schemeClr val="tx1"/>
                </a:solidFill>
                <a:effectLst/>
                <a:latin typeface="Arial" charset="0"/>
                <a:cs typeface="Arial" charset="0"/>
              </a:rPr>
              <a:t>Speech</a:t>
            </a:r>
            <a:r>
              <a:rPr kumimoji="0" lang="it-IT" sz="1400" b="0" i="0" u="none" strike="noStrike" cap="none" normalizeH="0" baseline="0" dirty="0" smtClean="0">
                <a:ln>
                  <a:noFill/>
                </a:ln>
                <a:solidFill>
                  <a:schemeClr val="tx1"/>
                </a:solidFill>
                <a:effectLst/>
                <a:latin typeface="Arial" charset="0"/>
                <a:cs typeface="Arial"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err="1" smtClean="0">
                <a:ln>
                  <a:noFill/>
                </a:ln>
                <a:solidFill>
                  <a:schemeClr val="tx1"/>
                </a:solidFill>
                <a:effectLst/>
                <a:latin typeface="Arial" charset="0"/>
                <a:cs typeface="Arial" charset="0"/>
              </a:rPr>
              <a:t>Dinner</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is</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finally</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served</a:t>
            </a:r>
            <a:r>
              <a:rPr kumimoji="0" lang="it-IT" sz="1400" b="0" i="0" u="none" strike="noStrike" cap="none" normalizeH="0" baseline="0" dirty="0" smtClean="0">
                <a:ln>
                  <a:noFill/>
                </a:ln>
                <a:solidFill>
                  <a:schemeClr val="tx1"/>
                </a:solidFill>
                <a:effectLst/>
                <a:latin typeface="Arial" charset="0"/>
                <a:cs typeface="Arial" charset="0"/>
              </a:rPr>
              <a:t> at 3.24pm, </a:t>
            </a:r>
            <a:r>
              <a:rPr kumimoji="0" lang="it-IT" sz="1400" b="0" i="0" u="none" strike="noStrike" cap="none" normalizeH="0" baseline="0" dirty="0" err="1" smtClean="0">
                <a:ln>
                  <a:noFill/>
                </a:ln>
                <a:solidFill>
                  <a:schemeClr val="tx1"/>
                </a:solidFill>
                <a:effectLst/>
                <a:latin typeface="Arial" charset="0"/>
                <a:cs typeface="Arial" charset="0"/>
              </a:rPr>
              <a:t>with</a:t>
            </a:r>
            <a:r>
              <a:rPr kumimoji="0" lang="it-IT" sz="1400" b="0" i="0" u="none" strike="noStrike" cap="none" normalizeH="0" baseline="0" dirty="0" smtClean="0">
                <a:ln>
                  <a:noFill/>
                </a:ln>
                <a:solidFill>
                  <a:schemeClr val="tx1"/>
                </a:solidFill>
                <a:effectLst/>
                <a:latin typeface="Arial" charset="0"/>
                <a:cs typeface="Arial" charset="0"/>
              </a:rPr>
              <a:t> 85 per cent </a:t>
            </a:r>
            <a:r>
              <a:rPr kumimoji="0" lang="it-IT" sz="1400" b="0" i="0" u="none" strike="noStrike" cap="none" normalizeH="0" baseline="0" dirty="0" err="1" smtClean="0">
                <a:ln>
                  <a:noFill/>
                </a:ln>
                <a:solidFill>
                  <a:schemeClr val="tx1"/>
                </a:solidFill>
                <a:effectLst/>
                <a:latin typeface="Arial" charset="0"/>
                <a:cs typeface="Arial" charset="0"/>
              </a:rPr>
              <a:t>of</a:t>
            </a:r>
            <a:r>
              <a:rPr kumimoji="0" lang="it-IT" sz="1400" b="0" i="0" u="none" strike="noStrike" cap="none" normalizeH="0" baseline="0" dirty="0" smtClean="0">
                <a:ln>
                  <a:noFill/>
                </a:ln>
                <a:solidFill>
                  <a:schemeClr val="tx1"/>
                </a:solidFill>
                <a:effectLst/>
                <a:latin typeface="Arial" charset="0"/>
                <a:cs typeface="Arial" charset="0"/>
              </a:rPr>
              <a:t> people </a:t>
            </a:r>
            <a:r>
              <a:rPr kumimoji="0" lang="it-IT" sz="1400" b="0" i="0" u="none" strike="noStrike" cap="none" normalizeH="0" baseline="0" dirty="0" err="1" smtClean="0">
                <a:ln>
                  <a:noFill/>
                </a:ln>
                <a:solidFill>
                  <a:schemeClr val="tx1"/>
                </a:solidFill>
                <a:effectLst/>
                <a:latin typeface="Arial" charset="0"/>
                <a:cs typeface="Arial" charset="0"/>
              </a:rPr>
              <a:t>enjoying</a:t>
            </a:r>
            <a:r>
              <a:rPr kumimoji="0" lang="it-IT" sz="1400" b="0" i="0" u="none" strike="noStrike" cap="none" normalizeH="0" baseline="0" dirty="0" smtClean="0">
                <a:ln>
                  <a:noFill/>
                </a:ln>
                <a:solidFill>
                  <a:schemeClr val="tx1"/>
                </a:solidFill>
                <a:effectLst/>
                <a:latin typeface="Arial" charset="0"/>
                <a:cs typeface="Arial" charset="0"/>
              </a:rPr>
              <a:t> the </a:t>
            </a:r>
            <a:r>
              <a:rPr kumimoji="0" lang="it-IT" sz="1400" b="0" i="0" u="none" strike="noStrike" cap="none" normalizeH="0" baseline="0" dirty="0" err="1" smtClean="0">
                <a:ln>
                  <a:noFill/>
                </a:ln>
                <a:solidFill>
                  <a:schemeClr val="tx1"/>
                </a:solidFill>
                <a:effectLst/>
                <a:latin typeface="Arial" charset="0"/>
                <a:cs typeface="Arial" charset="0"/>
              </a:rPr>
              <a:t>traditional</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turkey</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with</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all</a:t>
            </a:r>
            <a:r>
              <a:rPr kumimoji="0" lang="it-IT" sz="1400" b="0" i="0" u="none" strike="noStrike" cap="none" normalizeH="0" baseline="0" dirty="0" smtClean="0">
                <a:ln>
                  <a:noFill/>
                </a:ln>
                <a:solidFill>
                  <a:schemeClr val="tx1"/>
                </a:solidFill>
                <a:effectLst/>
                <a:latin typeface="Arial" charset="0"/>
                <a:cs typeface="Arial" charset="0"/>
              </a:rPr>
              <a:t> the </a:t>
            </a:r>
            <a:r>
              <a:rPr kumimoji="0" lang="it-IT" sz="1400" b="0" i="0" u="none" strike="noStrike" cap="none" normalizeH="0" baseline="0" dirty="0" err="1" smtClean="0">
                <a:ln>
                  <a:noFill/>
                </a:ln>
                <a:solidFill>
                  <a:schemeClr val="tx1"/>
                </a:solidFill>
                <a:effectLst/>
                <a:latin typeface="Arial" charset="0"/>
                <a:cs typeface="Arial" charset="0"/>
              </a:rPr>
              <a:t>trimmings</a:t>
            </a:r>
            <a:r>
              <a:rPr kumimoji="0" lang="it-IT" sz="1400" b="0" i="0" u="none" strike="noStrike" cap="none" normalizeH="0" baseline="0" dirty="0" smtClean="0">
                <a:ln>
                  <a:noFill/>
                </a:ln>
                <a:solidFill>
                  <a:schemeClr val="tx1"/>
                </a:solidFill>
                <a:effectLst/>
                <a:latin typeface="Arial" charset="0"/>
                <a:cs typeface="Arial"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err="1" smtClean="0">
                <a:ln>
                  <a:noFill/>
                </a:ln>
                <a:solidFill>
                  <a:schemeClr val="tx1"/>
                </a:solidFill>
                <a:effectLst/>
                <a:latin typeface="Arial" charset="0"/>
                <a:cs typeface="Arial" charset="0"/>
              </a:rPr>
              <a:t>All</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that</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food</a:t>
            </a:r>
            <a:r>
              <a:rPr kumimoji="0" lang="it-IT" sz="1400" b="0" i="0" u="none" strike="noStrike" cap="none" normalizeH="0" baseline="0" dirty="0" smtClean="0">
                <a:ln>
                  <a:noFill/>
                </a:ln>
                <a:solidFill>
                  <a:schemeClr val="tx1"/>
                </a:solidFill>
                <a:effectLst/>
                <a:latin typeface="Arial" charset="0"/>
                <a:cs typeface="Arial" charset="0"/>
              </a:rPr>
              <a:t> and drink </a:t>
            </a:r>
            <a:r>
              <a:rPr kumimoji="0" lang="it-IT" sz="1400" b="0" i="0" u="none" strike="noStrike" cap="none" normalizeH="0" baseline="0" dirty="0" err="1" smtClean="0">
                <a:ln>
                  <a:noFill/>
                </a:ln>
                <a:solidFill>
                  <a:schemeClr val="tx1"/>
                </a:solidFill>
                <a:effectLst/>
                <a:latin typeface="Arial" charset="0"/>
                <a:cs typeface="Arial" charset="0"/>
              </a:rPr>
              <a:t>means</a:t>
            </a:r>
            <a:r>
              <a:rPr kumimoji="0" lang="it-IT" sz="1400" b="0" i="0" u="none" strike="noStrike" cap="none" normalizeH="0" baseline="0" dirty="0" smtClean="0">
                <a:ln>
                  <a:noFill/>
                </a:ln>
                <a:solidFill>
                  <a:schemeClr val="tx1"/>
                </a:solidFill>
                <a:effectLst/>
                <a:latin typeface="Arial" charset="0"/>
                <a:cs typeface="Arial" charset="0"/>
              </a:rPr>
              <a:t> the first </a:t>
            </a:r>
            <a:r>
              <a:rPr kumimoji="0" lang="it-IT" sz="1400" b="0" i="0" u="none" strike="noStrike" cap="none" normalizeH="0" baseline="0" dirty="0" err="1" smtClean="0">
                <a:ln>
                  <a:noFill/>
                </a:ln>
                <a:solidFill>
                  <a:schemeClr val="tx1"/>
                </a:solidFill>
                <a:effectLst/>
                <a:latin typeface="Arial" charset="0"/>
                <a:cs typeface="Arial" charset="0"/>
              </a:rPr>
              <a:t>person</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falls</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asleep</a:t>
            </a:r>
            <a:r>
              <a:rPr kumimoji="0" lang="it-IT" sz="1400" b="0" i="0" u="none" strike="noStrike" cap="none" normalizeH="0" baseline="0" dirty="0" smtClean="0">
                <a:ln>
                  <a:noFill/>
                </a:ln>
                <a:solidFill>
                  <a:schemeClr val="tx1"/>
                </a:solidFill>
                <a:effectLst/>
                <a:latin typeface="Arial" charset="0"/>
                <a:cs typeface="Arial" charset="0"/>
              </a:rPr>
              <a:t> at </a:t>
            </a:r>
            <a:r>
              <a:rPr kumimoji="0" lang="it-IT" sz="1400" b="0" i="0" u="none" strike="noStrike" cap="none" normalizeH="0" baseline="0" dirty="0" err="1" smtClean="0">
                <a:ln>
                  <a:noFill/>
                </a:ln>
                <a:solidFill>
                  <a:schemeClr val="tx1"/>
                </a:solidFill>
                <a:effectLst/>
                <a:latin typeface="Arial" charset="0"/>
                <a:cs typeface="Arial" charset="0"/>
              </a:rPr>
              <a:t>around</a:t>
            </a:r>
            <a:r>
              <a:rPr kumimoji="0" lang="it-IT" sz="1400" b="0" i="0" u="none" strike="noStrike" cap="none" normalizeH="0" baseline="0" dirty="0" smtClean="0">
                <a:ln>
                  <a:noFill/>
                </a:ln>
                <a:solidFill>
                  <a:schemeClr val="tx1"/>
                </a:solidFill>
                <a:effectLst/>
                <a:latin typeface="Arial" charset="0"/>
                <a:cs typeface="Arial" charset="0"/>
              </a:rPr>
              <a:t> 4.58pm, </a:t>
            </a:r>
            <a:r>
              <a:rPr kumimoji="0" lang="it-IT" sz="1400" b="0" i="0" u="none" strike="noStrike" cap="none" normalizeH="0" baseline="0" dirty="0" err="1" smtClean="0">
                <a:ln>
                  <a:noFill/>
                </a:ln>
                <a:solidFill>
                  <a:schemeClr val="tx1"/>
                </a:solidFill>
                <a:effectLst/>
                <a:latin typeface="Arial" charset="0"/>
                <a:cs typeface="Arial" charset="0"/>
              </a:rPr>
              <a:t>with</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dad</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being</a:t>
            </a:r>
            <a:r>
              <a:rPr kumimoji="0" lang="it-IT" sz="1400" b="0" i="0" u="none" strike="noStrike" cap="none" normalizeH="0" baseline="0" dirty="0" smtClean="0">
                <a:ln>
                  <a:noFill/>
                </a:ln>
                <a:solidFill>
                  <a:schemeClr val="tx1"/>
                </a:solidFill>
                <a:effectLst/>
                <a:latin typeface="Arial" charset="0"/>
                <a:cs typeface="Arial" charset="0"/>
              </a:rPr>
              <a:t> the leader in </a:t>
            </a:r>
            <a:r>
              <a:rPr kumimoji="0" lang="it-IT" sz="1400" b="0" i="0" u="none" strike="noStrike" cap="none" normalizeH="0" baseline="0" dirty="0" err="1" smtClean="0">
                <a:ln>
                  <a:noFill/>
                </a:ln>
                <a:solidFill>
                  <a:schemeClr val="tx1"/>
                </a:solidFill>
                <a:effectLst/>
                <a:latin typeface="Arial" charset="0"/>
                <a:cs typeface="Arial" charset="0"/>
              </a:rPr>
              <a:t>losing</a:t>
            </a:r>
            <a:r>
              <a:rPr kumimoji="0" lang="it-IT" sz="1400" b="0" i="0" u="none" strike="noStrike" cap="none" normalizeH="0" baseline="0" dirty="0" smtClean="0">
                <a:ln>
                  <a:noFill/>
                </a:ln>
                <a:solidFill>
                  <a:schemeClr val="tx1"/>
                </a:solidFill>
                <a:effectLst/>
                <a:latin typeface="Arial" charset="0"/>
                <a:cs typeface="Arial" charset="0"/>
              </a:rPr>
              <a:t> the "</a:t>
            </a:r>
            <a:r>
              <a:rPr kumimoji="0" lang="it-IT" sz="1400" b="0" i="0" u="none" strike="noStrike" cap="none" normalizeH="0" baseline="0" dirty="0" err="1" smtClean="0">
                <a:ln>
                  <a:noFill/>
                </a:ln>
                <a:solidFill>
                  <a:schemeClr val="tx1"/>
                </a:solidFill>
                <a:effectLst/>
                <a:latin typeface="Arial" charset="0"/>
                <a:cs typeface="Arial" charset="0"/>
              </a:rPr>
              <a:t>staying</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awake</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battle</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Almost</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half</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of</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those</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who</a:t>
            </a:r>
            <a:r>
              <a:rPr kumimoji="0" lang="it-IT" sz="1400" b="0" i="0" u="none" strike="noStrike" cap="none" normalizeH="0" baseline="0" dirty="0" smtClean="0">
                <a:ln>
                  <a:noFill/>
                </a:ln>
                <a:solidFill>
                  <a:schemeClr val="tx1"/>
                </a:solidFill>
                <a:effectLst/>
                <a:latin typeface="Arial" charset="0"/>
                <a:cs typeface="Arial" charset="0"/>
              </a:rPr>
              <a:t> do </a:t>
            </a:r>
            <a:r>
              <a:rPr kumimoji="0" lang="it-IT" sz="1400" b="0" i="0" u="none" strike="noStrike" cap="none" normalizeH="0" baseline="0" dirty="0" err="1" smtClean="0">
                <a:ln>
                  <a:noFill/>
                </a:ln>
                <a:solidFill>
                  <a:schemeClr val="tx1"/>
                </a:solidFill>
                <a:effectLst/>
                <a:latin typeface="Arial" charset="0"/>
                <a:cs typeface="Arial" charset="0"/>
              </a:rPr>
              <a:t>nod</a:t>
            </a:r>
            <a:r>
              <a:rPr kumimoji="0" lang="it-IT" sz="1400" b="0" i="0" u="none" strike="noStrike" cap="none" normalizeH="0" baseline="0" dirty="0" smtClean="0">
                <a:ln>
                  <a:noFill/>
                </a:ln>
                <a:solidFill>
                  <a:schemeClr val="tx1"/>
                </a:solidFill>
                <a:effectLst/>
                <a:latin typeface="Arial" charset="0"/>
                <a:cs typeface="Arial" charset="0"/>
              </a:rPr>
              <a:t> off end up </a:t>
            </a:r>
            <a:r>
              <a:rPr kumimoji="0" lang="it-IT" sz="1400" b="0" i="0" u="none" strike="noStrike" cap="none" normalizeH="0" baseline="0" dirty="0" err="1" smtClean="0">
                <a:ln>
                  <a:noFill/>
                </a:ln>
                <a:solidFill>
                  <a:schemeClr val="tx1"/>
                </a:solidFill>
                <a:effectLst/>
                <a:latin typeface="Arial" charset="0"/>
                <a:cs typeface="Arial" charset="0"/>
              </a:rPr>
              <a:t>annoying</a:t>
            </a:r>
            <a:r>
              <a:rPr kumimoji="0" lang="it-IT" sz="1400" b="0" i="0" u="none" strike="noStrike" cap="none" normalizeH="0" baseline="0" dirty="0" smtClean="0">
                <a:ln>
                  <a:noFill/>
                </a:ln>
                <a:solidFill>
                  <a:schemeClr val="tx1"/>
                </a:solidFill>
                <a:effectLst/>
                <a:latin typeface="Arial" charset="0"/>
                <a:cs typeface="Arial" charset="0"/>
              </a:rPr>
              <a:t> the </a:t>
            </a:r>
            <a:r>
              <a:rPr kumimoji="0" lang="it-IT" sz="1400" b="0" i="0" u="none" strike="noStrike" cap="none" normalizeH="0" baseline="0" dirty="0" err="1" smtClean="0">
                <a:ln>
                  <a:noFill/>
                </a:ln>
                <a:solidFill>
                  <a:schemeClr val="tx1"/>
                </a:solidFill>
                <a:effectLst/>
                <a:latin typeface="Arial" charset="0"/>
                <a:cs typeface="Arial" charset="0"/>
              </a:rPr>
              <a:t>others</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with</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their</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loud</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snoring</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For</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those</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who</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manage</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to</a:t>
            </a:r>
            <a:r>
              <a:rPr kumimoji="0" lang="it-IT" sz="1400" b="0" i="0" u="none" strike="noStrike" cap="none" normalizeH="0" baseline="0" dirty="0" smtClean="0">
                <a:ln>
                  <a:noFill/>
                </a:ln>
                <a:solidFill>
                  <a:schemeClr val="tx1"/>
                </a:solidFill>
                <a:effectLst/>
                <a:latin typeface="Arial" charset="0"/>
                <a:cs typeface="Arial" charset="0"/>
              </a:rPr>
              <a:t> stay </a:t>
            </a:r>
            <a:r>
              <a:rPr kumimoji="0" lang="it-IT" sz="1400" b="0" i="0" u="none" strike="noStrike" cap="none" normalizeH="0" baseline="0" dirty="0" err="1" smtClean="0">
                <a:ln>
                  <a:noFill/>
                </a:ln>
                <a:solidFill>
                  <a:schemeClr val="tx1"/>
                </a:solidFill>
                <a:effectLst/>
                <a:latin typeface="Arial" charset="0"/>
                <a:cs typeface="Arial" charset="0"/>
              </a:rPr>
              <a:t>awake</a:t>
            </a:r>
            <a:r>
              <a:rPr kumimoji="0" lang="it-IT" sz="1400" b="0" i="0" u="none" strike="noStrike" cap="none" normalizeH="0" baseline="0" dirty="0" smtClean="0">
                <a:ln>
                  <a:noFill/>
                </a:ln>
                <a:solidFill>
                  <a:schemeClr val="tx1"/>
                </a:solidFill>
                <a:effectLst/>
                <a:latin typeface="Arial" charset="0"/>
                <a:cs typeface="Arial" charset="0"/>
              </a:rPr>
              <a:t>, family </a:t>
            </a:r>
            <a:r>
              <a:rPr kumimoji="0" lang="it-IT" sz="1400" b="0" i="0" u="none" strike="noStrike" cap="none" normalizeH="0" baseline="0" dirty="0" err="1" smtClean="0">
                <a:ln>
                  <a:noFill/>
                </a:ln>
                <a:solidFill>
                  <a:schemeClr val="tx1"/>
                </a:solidFill>
                <a:effectLst/>
                <a:latin typeface="Arial" charset="0"/>
                <a:cs typeface="Arial" charset="0"/>
              </a:rPr>
              <a:t>board</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games</a:t>
            </a:r>
            <a:r>
              <a:rPr kumimoji="0" lang="it-IT" sz="1400" b="0" i="0" u="none" strike="noStrike" cap="none" normalizeH="0" baseline="0" dirty="0" smtClean="0">
                <a:ln>
                  <a:noFill/>
                </a:ln>
                <a:solidFill>
                  <a:schemeClr val="tx1"/>
                </a:solidFill>
                <a:effectLst/>
                <a:latin typeface="Arial" charset="0"/>
                <a:cs typeface="Arial" charset="0"/>
              </a:rPr>
              <a:t> are </a:t>
            </a:r>
            <a:r>
              <a:rPr kumimoji="0" lang="it-IT" sz="1400" b="0" i="0" u="none" strike="noStrike" cap="none" normalizeH="0" baseline="0" dirty="0" err="1" smtClean="0">
                <a:ln>
                  <a:noFill/>
                </a:ln>
                <a:solidFill>
                  <a:schemeClr val="tx1"/>
                </a:solidFill>
                <a:effectLst/>
                <a:latin typeface="Arial" charset="0"/>
                <a:cs typeface="Arial" charset="0"/>
              </a:rPr>
              <a:t>brought</a:t>
            </a:r>
            <a:r>
              <a:rPr kumimoji="0" lang="it-IT" sz="1400" b="0" i="0" u="none" strike="noStrike" cap="none" normalizeH="0" baseline="0" dirty="0" smtClean="0">
                <a:ln>
                  <a:noFill/>
                </a:ln>
                <a:solidFill>
                  <a:schemeClr val="tx1"/>
                </a:solidFill>
                <a:effectLst/>
                <a:latin typeface="Arial" charset="0"/>
                <a:cs typeface="Arial" charset="0"/>
              </a:rPr>
              <a:t> out at 5.46pm.</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cs typeface="Arial" charset="0"/>
              </a:rPr>
              <a:t>38 per cent </a:t>
            </a:r>
            <a:r>
              <a:rPr kumimoji="0" lang="it-IT" sz="1400" b="0" i="0" u="none" strike="noStrike" cap="none" normalizeH="0" baseline="0" dirty="0" err="1" smtClean="0">
                <a:ln>
                  <a:noFill/>
                </a:ln>
                <a:solidFill>
                  <a:schemeClr val="tx1"/>
                </a:solidFill>
                <a:effectLst/>
                <a:latin typeface="Arial" charset="0"/>
                <a:cs typeface="Arial" charset="0"/>
              </a:rPr>
              <a:t>of</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families</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think</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that</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spending</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time</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with</a:t>
            </a:r>
            <a:r>
              <a:rPr kumimoji="0" lang="it-IT" sz="1400" b="0" i="0" u="none" strike="noStrike" cap="none" normalizeH="0" baseline="0" dirty="0" smtClean="0">
                <a:ln>
                  <a:noFill/>
                </a:ln>
                <a:solidFill>
                  <a:schemeClr val="tx1"/>
                </a:solidFill>
                <a:effectLst/>
                <a:latin typeface="Arial" charset="0"/>
                <a:cs typeface="Arial" charset="0"/>
              </a:rPr>
              <a:t> the family </a:t>
            </a:r>
            <a:r>
              <a:rPr kumimoji="0" lang="it-IT" sz="1400" b="0" i="0" u="none" strike="noStrike" cap="none" normalizeH="0" baseline="0" dirty="0" err="1" smtClean="0">
                <a:ln>
                  <a:noFill/>
                </a:ln>
                <a:solidFill>
                  <a:schemeClr val="tx1"/>
                </a:solidFill>
                <a:effectLst/>
                <a:latin typeface="Arial" charset="0"/>
                <a:cs typeface="Arial" charset="0"/>
              </a:rPr>
              <a:t>is</a:t>
            </a:r>
            <a:r>
              <a:rPr kumimoji="0" lang="it-IT" sz="1400" b="0" i="0" u="none" strike="noStrike" cap="none" normalizeH="0" baseline="0" dirty="0" smtClean="0">
                <a:ln>
                  <a:noFill/>
                </a:ln>
                <a:solidFill>
                  <a:schemeClr val="tx1"/>
                </a:solidFill>
                <a:effectLst/>
                <a:latin typeface="Arial" charset="0"/>
                <a:cs typeface="Arial" charset="0"/>
              </a:rPr>
              <a:t> the best </a:t>
            </a:r>
            <a:r>
              <a:rPr kumimoji="0" lang="it-IT" sz="1400" b="0" i="0" u="none" strike="noStrike" cap="none" normalizeH="0" baseline="0" dirty="0" err="1" smtClean="0">
                <a:ln>
                  <a:noFill/>
                </a:ln>
                <a:solidFill>
                  <a:schemeClr val="tx1"/>
                </a:solidFill>
                <a:effectLst/>
                <a:latin typeface="Arial" charset="0"/>
                <a:cs typeface="Arial" charset="0"/>
              </a:rPr>
              <a:t>thing</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about</a:t>
            </a:r>
            <a:r>
              <a:rPr kumimoji="0" lang="it-IT" sz="1400" b="0" i="0" u="none" strike="noStrike" cap="none" normalizeH="0" baseline="0" dirty="0" smtClean="0">
                <a:ln>
                  <a:noFill/>
                </a:ln>
                <a:solidFill>
                  <a:schemeClr val="tx1"/>
                </a:solidFill>
                <a:effectLst/>
                <a:latin typeface="Arial" charset="0"/>
                <a:cs typeface="Arial" charset="0"/>
              </a:rPr>
              <a:t> Christmas </a:t>
            </a:r>
            <a:r>
              <a:rPr kumimoji="0" lang="it-IT" sz="1400" b="0" i="0" u="none" strike="noStrike" cap="none" normalizeH="0" baseline="0" dirty="0" err="1" smtClean="0">
                <a:ln>
                  <a:noFill/>
                </a:ln>
                <a:solidFill>
                  <a:schemeClr val="tx1"/>
                </a:solidFill>
                <a:effectLst/>
                <a:latin typeface="Arial" charset="0"/>
                <a:cs typeface="Arial" charset="0"/>
              </a:rPr>
              <a:t>Day</a:t>
            </a:r>
            <a:r>
              <a:rPr kumimoji="0" lang="it-IT" sz="1400" b="0" i="0" u="none" strike="noStrike" cap="none" normalizeH="0" baseline="0" dirty="0" smtClean="0">
                <a:ln>
                  <a:noFill/>
                </a:ln>
                <a:solidFill>
                  <a:schemeClr val="tx1"/>
                </a:solidFill>
                <a:effectLst/>
                <a:latin typeface="Arial" charset="0"/>
                <a:cs typeface="Arial"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cs typeface="Arial" charset="0"/>
              </a:rPr>
              <a:t>And </a:t>
            </a:r>
            <a:r>
              <a:rPr kumimoji="0" lang="it-IT" sz="1400" b="0" i="0" u="none" strike="noStrike" cap="none" normalizeH="0" baseline="0" dirty="0" err="1" smtClean="0">
                <a:ln>
                  <a:noFill/>
                </a:ln>
                <a:solidFill>
                  <a:schemeClr val="tx1"/>
                </a:solidFill>
                <a:effectLst/>
                <a:latin typeface="Arial" charset="0"/>
                <a:cs typeface="Arial" charset="0"/>
              </a:rPr>
              <a:t>lights</a:t>
            </a:r>
            <a:r>
              <a:rPr kumimoji="0" lang="it-IT" sz="1400" b="0" i="0" u="none" strike="noStrike" cap="none" normalizeH="0" baseline="0" dirty="0" smtClean="0">
                <a:ln>
                  <a:noFill/>
                </a:ln>
                <a:solidFill>
                  <a:schemeClr val="tx1"/>
                </a:solidFill>
                <a:effectLst/>
                <a:latin typeface="Arial" charset="0"/>
                <a:cs typeface="Arial" charset="0"/>
              </a:rPr>
              <a:t> out? 11.39pm.</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cs typeface="Arial" charset="0"/>
                <a:hlinkClick r:id="rId3"/>
                <a:hlinkMouseOver r:id="rId5"/>
              </a:rPr>
              <a:t>  </a:t>
            </a:r>
            <a:endParaRPr kumimoji="0" lang="it-IT" sz="1400" b="0" i="0" u="none" strike="noStrike" cap="none" normalizeH="0" baseline="0" dirty="0" smtClean="0">
              <a:ln>
                <a:noFill/>
              </a:ln>
              <a:solidFill>
                <a:schemeClr val="tx1"/>
              </a:solidFill>
              <a:effectLst/>
              <a:latin typeface="Arial" charset="0"/>
              <a:cs typeface="Arial" charset="0"/>
            </a:endParaRPr>
          </a:p>
        </p:txBody>
      </p:sp>
      <p:pic>
        <p:nvPicPr>
          <p:cNvPr id="29700" name="Picture 4" descr="http://sphotos-a.xx.fbcdn.net/hphotos-prn1/p200x200/149161_472688682783974_1631300578_n.jpg"/>
          <p:cNvPicPr>
            <a:picLocks noChangeAspect="1" noChangeArrowheads="1"/>
          </p:cNvPicPr>
          <p:nvPr/>
        </p:nvPicPr>
        <p:blipFill>
          <a:blip r:embed="rId6" cstate="print"/>
          <a:srcRect/>
          <a:stretch>
            <a:fillRect/>
          </a:stretch>
        </p:blipFill>
        <p:spPr bwMode="auto">
          <a:xfrm>
            <a:off x="142844" y="214290"/>
            <a:ext cx="3643338" cy="271464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9702" name="Picture 6" descr="http://dolcifollie.files.wordpress.com/2012/12/tavola-natale-21.jpg?w=714"/>
          <p:cNvPicPr>
            <a:picLocks noChangeAspect="1" noChangeArrowheads="1"/>
          </p:cNvPicPr>
          <p:nvPr/>
        </p:nvPicPr>
        <p:blipFill>
          <a:blip r:embed="rId7" cstate="print"/>
          <a:srcRect/>
          <a:stretch>
            <a:fillRect/>
          </a:stretch>
        </p:blipFill>
        <p:spPr bwMode="auto">
          <a:xfrm>
            <a:off x="142844" y="3000372"/>
            <a:ext cx="3636196" cy="2143140"/>
          </a:xfrm>
          <a:prstGeom prst="snip2DiagRect">
            <a:avLst>
              <a:gd name="adj1" fmla="val 22480"/>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9704" name="Picture 8" descr="http://m2.paperblog.com/i/19/195984/tronchetto-di-natale-al-caffe-L-5NvLXe.jpeg"/>
          <p:cNvPicPr>
            <a:picLocks noChangeAspect="1" noChangeArrowheads="1"/>
          </p:cNvPicPr>
          <p:nvPr/>
        </p:nvPicPr>
        <p:blipFill>
          <a:blip r:embed="rId8" cstate="print"/>
          <a:srcRect/>
          <a:stretch>
            <a:fillRect/>
          </a:stretch>
        </p:blipFill>
        <p:spPr bwMode="auto">
          <a:xfrm>
            <a:off x="3357554" y="4714884"/>
            <a:ext cx="2643206" cy="2000264"/>
          </a:xfrm>
          <a:prstGeom prst="snip2DiagRect">
            <a:avLst>
              <a:gd name="adj1" fmla="val 23612"/>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9706" name="Picture 10" descr="http://ambiente.ecoseven.net/images/igallery/resized/ambientetest/notte_di_natale_con_la_neve-6697-250-200-90-c.jpg"/>
          <p:cNvPicPr>
            <a:picLocks noChangeAspect="1" noChangeArrowheads="1"/>
          </p:cNvPicPr>
          <p:nvPr/>
        </p:nvPicPr>
        <p:blipFill>
          <a:blip r:embed="rId9" cstate="print"/>
          <a:srcRect/>
          <a:stretch>
            <a:fillRect/>
          </a:stretch>
        </p:blipFill>
        <p:spPr bwMode="auto">
          <a:xfrm>
            <a:off x="142844" y="5286387"/>
            <a:ext cx="3071834" cy="14287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708" name="Picture 12" descr="http://cookaround.com/yabbse1/foto/data/8615/medium/IMG_08273.jpg"/>
          <p:cNvPicPr>
            <a:picLocks noChangeAspect="1" noChangeArrowheads="1"/>
          </p:cNvPicPr>
          <p:nvPr/>
        </p:nvPicPr>
        <p:blipFill>
          <a:blip r:embed="rId10" cstate="print"/>
          <a:srcRect/>
          <a:stretch>
            <a:fillRect/>
          </a:stretch>
        </p:blipFill>
        <p:spPr bwMode="auto">
          <a:xfrm>
            <a:off x="6072198" y="4714884"/>
            <a:ext cx="2928958" cy="1982405"/>
          </a:xfrm>
          <a:prstGeom prst="snip2DiagRect">
            <a:avLst>
              <a:gd name="adj1" fmla="val 0"/>
              <a:gd name="adj2" fmla="val 21609"/>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comb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Top">
            <a:hlinkClick r:id="rId3"/>
          </p:cNvPr>
          <p:cNvPicPr>
            <a:picLocks noChangeAspect="1" noChangeArrowheads="1"/>
          </p:cNvPicPr>
          <p:nvPr/>
        </p:nvPicPr>
        <p:blipFill>
          <a:blip r:embed="rId4" cstate="print"/>
          <a:srcRect/>
          <a:stretch>
            <a:fillRect/>
          </a:stretch>
        </p:blipFill>
        <p:spPr bwMode="auto">
          <a:xfrm>
            <a:off x="63500" y="412750"/>
            <a:ext cx="133350" cy="133350"/>
          </a:xfrm>
          <a:prstGeom prst="rect">
            <a:avLst/>
          </a:prstGeom>
          <a:noFill/>
        </p:spPr>
      </p:pic>
      <p:sp>
        <p:nvSpPr>
          <p:cNvPr id="6" name="Ritaglia angolo stesso lato rettangolo 5"/>
          <p:cNvSpPr/>
          <p:nvPr/>
        </p:nvSpPr>
        <p:spPr>
          <a:xfrm>
            <a:off x="5357818" y="0"/>
            <a:ext cx="3786182" cy="3571876"/>
          </a:xfrm>
          <a:prstGeom prst="snip2SameRect">
            <a:avLst>
              <a:gd name="adj1" fmla="val 14922"/>
              <a:gd name="adj2" fmla="val 21890"/>
            </a:avLst>
          </a:prstGeom>
          <a:ln>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it-IT"/>
          </a:p>
        </p:txBody>
      </p:sp>
      <p:sp>
        <p:nvSpPr>
          <p:cNvPr id="7" name="Rectangle 1"/>
          <p:cNvSpPr>
            <a:spLocks noChangeArrowheads="1"/>
          </p:cNvSpPr>
          <p:nvPr/>
        </p:nvSpPr>
        <p:spPr bwMode="auto">
          <a:xfrm>
            <a:off x="5572100" y="142852"/>
            <a:ext cx="357190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smtClean="0">
                <a:ln>
                  <a:noFill/>
                </a:ln>
                <a:solidFill>
                  <a:schemeClr val="tx1"/>
                </a:solidFill>
                <a:effectLst/>
                <a:latin typeface="Arial" charset="0"/>
                <a:cs typeface="Arial" charset="0"/>
              </a:rPr>
              <a:t>One</a:t>
            </a:r>
            <a:r>
              <a:rPr kumimoji="0" lang="it-IT" sz="1400" b="0" i="0" u="none" strike="noStrike" cap="none" normalizeH="0" baseline="0" dirty="0" smtClean="0">
                <a:ln>
                  <a:noFill/>
                </a:ln>
                <a:solidFill>
                  <a:schemeClr val="tx1"/>
                </a:solidFill>
                <a:effectLst/>
                <a:latin typeface="Arial" charset="0"/>
                <a:cs typeface="Arial" charset="0"/>
              </a:rPr>
              <a:t> Christmas </a:t>
            </a:r>
            <a:r>
              <a:rPr kumimoji="0" lang="it-IT" sz="1400" b="0" i="0" u="none" strike="noStrike" cap="none" normalizeH="0" baseline="0" dirty="0" err="1" smtClean="0">
                <a:ln>
                  <a:noFill/>
                </a:ln>
                <a:solidFill>
                  <a:schemeClr val="tx1"/>
                </a:solidFill>
                <a:effectLst/>
                <a:latin typeface="Arial" charset="0"/>
                <a:cs typeface="Arial" charset="0"/>
              </a:rPr>
              <a:t>ritual</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not</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drawn</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from</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an</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ancient</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tradition</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is</a:t>
            </a:r>
            <a:r>
              <a:rPr kumimoji="0" lang="it-IT" sz="1400" b="0" i="0" u="none" strike="noStrike" cap="none" normalizeH="0" baseline="0" dirty="0" smtClean="0">
                <a:ln>
                  <a:noFill/>
                </a:ln>
                <a:solidFill>
                  <a:schemeClr val="tx1"/>
                </a:solidFill>
                <a:effectLst/>
                <a:latin typeface="Arial" charset="0"/>
                <a:cs typeface="Arial" charset="0"/>
              </a:rPr>
              <a:t> the </a:t>
            </a:r>
            <a:r>
              <a:rPr kumimoji="0" lang="it-IT" sz="1400" b="0" i="0" u="none" strike="noStrike" cap="none" normalizeH="0" baseline="0" dirty="0" err="1" smtClean="0">
                <a:ln>
                  <a:noFill/>
                </a:ln>
                <a:solidFill>
                  <a:schemeClr val="tx1"/>
                </a:solidFill>
                <a:effectLst/>
                <a:latin typeface="Arial" charset="0"/>
                <a:cs typeface="Arial" charset="0"/>
              </a:rPr>
              <a:t>British</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monarch</a:t>
            </a:r>
            <a:r>
              <a:rPr kumimoji="0" lang="it-IT" sz="1400" b="0" i="0" u="none" strike="noStrike" cap="none" normalizeH="0" baseline="0" dirty="0" smtClean="0">
                <a:ln>
                  <a:noFill/>
                </a:ln>
                <a:solidFill>
                  <a:schemeClr val="tx1"/>
                </a:solidFill>
                <a:effectLst/>
                <a:latin typeface="Arial" charset="0"/>
                <a:cs typeface="Arial" charset="0"/>
              </a:rPr>
              <a:t>'s broadcast on Christmas </a:t>
            </a:r>
            <a:r>
              <a:rPr kumimoji="0" lang="it-IT" sz="1400" b="0" i="0" u="none" strike="noStrike" cap="none" normalizeH="0" baseline="0" dirty="0" err="1" smtClean="0">
                <a:ln>
                  <a:noFill/>
                </a:ln>
                <a:solidFill>
                  <a:schemeClr val="tx1"/>
                </a:solidFill>
                <a:effectLst/>
                <a:latin typeface="Arial" charset="0"/>
                <a:cs typeface="Arial" charset="0"/>
              </a:rPr>
              <a:t>day</a:t>
            </a:r>
            <a:r>
              <a:rPr kumimoji="0" lang="it-IT" sz="1400" b="0" i="0" u="none" strike="noStrike" cap="none" normalizeH="0" baseline="0" dirty="0" smtClean="0">
                <a:ln>
                  <a:noFill/>
                </a:ln>
                <a:solidFill>
                  <a:schemeClr val="tx1"/>
                </a:solidFill>
                <a:effectLst/>
                <a:latin typeface="Arial" charset="0"/>
                <a:cs typeface="Arial" charset="0"/>
              </a:rPr>
              <a:t>. The </a:t>
            </a:r>
            <a:r>
              <a:rPr kumimoji="0" lang="it-IT" sz="1400" b="0" i="0" u="none" strike="noStrike" cap="none" normalizeH="0" baseline="0" dirty="0" err="1" smtClean="0">
                <a:ln>
                  <a:noFill/>
                </a:ln>
                <a:solidFill>
                  <a:schemeClr val="tx1"/>
                </a:solidFill>
                <a:effectLst/>
                <a:latin typeface="Arial" charset="0"/>
                <a:cs typeface="Arial" charset="0"/>
              </a:rPr>
              <a:t>tradition</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began</a:t>
            </a:r>
            <a:r>
              <a:rPr kumimoji="0" lang="it-IT" sz="1400" b="0" i="0" u="none" strike="noStrike" cap="none" normalizeH="0" baseline="0" dirty="0" smtClean="0">
                <a:ln>
                  <a:noFill/>
                </a:ln>
                <a:solidFill>
                  <a:schemeClr val="tx1"/>
                </a:solidFill>
                <a:effectLst/>
                <a:latin typeface="Arial" charset="0"/>
                <a:cs typeface="Arial" charset="0"/>
              </a:rPr>
              <a:t> in 1932 </a:t>
            </a:r>
            <a:r>
              <a:rPr kumimoji="0" lang="it-IT" sz="1400" b="0" i="0" u="none" strike="noStrike" cap="none" normalizeH="0" baseline="0" dirty="0" err="1" smtClean="0">
                <a:ln>
                  <a:noFill/>
                </a:ln>
                <a:solidFill>
                  <a:schemeClr val="tx1"/>
                </a:solidFill>
                <a:effectLst/>
                <a:latin typeface="Arial" charset="0"/>
                <a:cs typeface="Arial" charset="0"/>
              </a:rPr>
              <a:t>when</a:t>
            </a:r>
            <a:r>
              <a:rPr kumimoji="0" lang="it-IT" sz="1400" b="0" i="0" u="none" strike="noStrike" cap="none" normalizeH="0" baseline="0" dirty="0" smtClean="0">
                <a:ln>
                  <a:noFill/>
                </a:ln>
                <a:solidFill>
                  <a:schemeClr val="tx1"/>
                </a:solidFill>
                <a:effectLst/>
                <a:latin typeface="Arial" charset="0"/>
                <a:cs typeface="Arial" charset="0"/>
              </a:rPr>
              <a:t> King George V </a:t>
            </a:r>
            <a:r>
              <a:rPr kumimoji="0" lang="it-IT" sz="1400" b="0" i="0" u="none" strike="noStrike" cap="none" normalizeH="0" baseline="0" dirty="0" err="1" smtClean="0">
                <a:ln>
                  <a:noFill/>
                </a:ln>
                <a:solidFill>
                  <a:schemeClr val="tx1"/>
                </a:solidFill>
                <a:effectLst/>
                <a:latin typeface="Arial" charset="0"/>
                <a:cs typeface="Arial" charset="0"/>
              </a:rPr>
              <a:t>read</a:t>
            </a:r>
            <a:r>
              <a:rPr kumimoji="0" lang="it-IT" sz="1400" b="0" i="0" u="none" strike="noStrike" cap="none" normalizeH="0" baseline="0" dirty="0" smtClean="0">
                <a:ln>
                  <a:noFill/>
                </a:ln>
                <a:solidFill>
                  <a:schemeClr val="tx1"/>
                </a:solidFill>
                <a:effectLst/>
                <a:latin typeface="Arial" charset="0"/>
                <a:cs typeface="Arial" charset="0"/>
              </a:rPr>
              <a:t> a </a:t>
            </a:r>
            <a:r>
              <a:rPr kumimoji="0" lang="it-IT" sz="1400" b="0" i="0" u="none" strike="noStrike" cap="none" normalizeH="0" baseline="0" dirty="0" err="1" smtClean="0">
                <a:ln>
                  <a:noFill/>
                </a:ln>
                <a:solidFill>
                  <a:schemeClr val="tx1"/>
                </a:solidFill>
                <a:effectLst/>
                <a:latin typeface="Arial" charset="0"/>
                <a:cs typeface="Arial" charset="0"/>
              </a:rPr>
              <a:t>special</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speech</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written</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by</a:t>
            </a:r>
            <a:r>
              <a:rPr kumimoji="0" lang="it-IT" sz="1400" b="0" i="0" u="none" strike="noStrike" cap="none" normalizeH="0" baseline="0" dirty="0" smtClean="0">
                <a:ln>
                  <a:noFill/>
                </a:ln>
                <a:solidFill>
                  <a:schemeClr val="tx1"/>
                </a:solidFill>
                <a:effectLst/>
                <a:latin typeface="Arial" charset="0"/>
                <a:cs typeface="Arial" charset="0"/>
              </a:rPr>
              <a:t> Rudyard Kipling. The broadcast </a:t>
            </a:r>
            <a:r>
              <a:rPr kumimoji="0" lang="it-IT" sz="1400" b="0" i="0" u="none" strike="noStrike" cap="none" normalizeH="0" baseline="0" dirty="0" err="1" smtClean="0">
                <a:ln>
                  <a:noFill/>
                </a:ln>
                <a:solidFill>
                  <a:schemeClr val="tx1"/>
                </a:solidFill>
                <a:effectLst/>
                <a:latin typeface="Arial" charset="0"/>
                <a:cs typeface="Arial" charset="0"/>
              </a:rPr>
              <a:t>was</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an</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enormous</a:t>
            </a:r>
            <a:r>
              <a:rPr kumimoji="0" lang="it-IT" sz="1400" b="0" i="0" u="none" strike="noStrike" cap="none" normalizeH="0" baseline="0" dirty="0" smtClean="0">
                <a:ln>
                  <a:noFill/>
                </a:ln>
                <a:solidFill>
                  <a:schemeClr val="tx1"/>
                </a:solidFill>
                <a:effectLst/>
                <a:latin typeface="Arial" charset="0"/>
                <a:cs typeface="Arial" charset="0"/>
              </a:rPr>
              <a:t> success . </a:t>
            </a:r>
            <a:r>
              <a:rPr kumimoji="0" lang="it-IT" sz="1400" b="0" i="0" u="none" strike="noStrike" cap="none" normalizeH="0" baseline="0" dirty="0" err="1" smtClean="0">
                <a:ln>
                  <a:noFill/>
                </a:ln>
                <a:solidFill>
                  <a:schemeClr val="tx1"/>
                </a:solidFill>
                <a:effectLst/>
                <a:latin typeface="Arial" charset="0"/>
                <a:cs typeface="Arial" charset="0"/>
              </a:rPr>
              <a:t>It</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began</a:t>
            </a:r>
            <a:r>
              <a:rPr kumimoji="0" lang="it-IT" sz="1400" b="0" i="0" u="none" strike="noStrike" cap="none" normalizeH="0" baseline="0" dirty="0" smtClean="0">
                <a:ln>
                  <a:noFill/>
                </a:ln>
                <a:solidFill>
                  <a:schemeClr val="tx1"/>
                </a:solidFill>
                <a:effectLst/>
                <a:latin typeface="Arial" charset="0"/>
                <a:cs typeface="Arial" charset="0"/>
              </a:rPr>
              <a:t>, "I </a:t>
            </a:r>
            <a:r>
              <a:rPr kumimoji="0" lang="it-IT" sz="1400" b="0" i="0" u="none" strike="noStrike" cap="none" normalizeH="0" baseline="0" dirty="0" err="1" smtClean="0">
                <a:ln>
                  <a:noFill/>
                </a:ln>
                <a:solidFill>
                  <a:schemeClr val="tx1"/>
                </a:solidFill>
                <a:effectLst/>
                <a:latin typeface="Arial" charset="0"/>
                <a:cs typeface="Arial" charset="0"/>
              </a:rPr>
              <a:t>speak</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now</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from</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my</a:t>
            </a:r>
            <a:r>
              <a:rPr kumimoji="0" lang="it-IT" sz="1400" b="0" i="0" u="none" strike="noStrike" cap="none" normalizeH="0" baseline="0" dirty="0" smtClean="0">
                <a:ln>
                  <a:noFill/>
                </a:ln>
                <a:solidFill>
                  <a:schemeClr val="tx1"/>
                </a:solidFill>
                <a:effectLst/>
                <a:latin typeface="Arial" charset="0"/>
                <a:cs typeface="Arial" charset="0"/>
              </a:rPr>
              <a:t> home and </a:t>
            </a:r>
            <a:r>
              <a:rPr kumimoji="0" lang="it-IT" sz="1400" b="0" i="0" u="none" strike="noStrike" cap="none" normalizeH="0" baseline="0" dirty="0" err="1" smtClean="0">
                <a:ln>
                  <a:noFill/>
                </a:ln>
                <a:solidFill>
                  <a:schemeClr val="tx1"/>
                </a:solidFill>
                <a:effectLst/>
                <a:latin typeface="Arial" charset="0"/>
                <a:cs typeface="Arial" charset="0"/>
              </a:rPr>
              <a:t>from</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my</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heart</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to</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you</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all</a:t>
            </a:r>
            <a:r>
              <a:rPr kumimoji="0" lang="it-IT" sz="1400" b="0" i="0" u="none" strike="noStrike" cap="none" normalizeH="0" baseline="0" dirty="0" smtClean="0">
                <a:ln>
                  <a:noFill/>
                </a:ln>
                <a:solidFill>
                  <a:schemeClr val="tx1"/>
                </a:solidFill>
                <a:effectLst/>
                <a:latin typeface="Arial" charset="0"/>
                <a:cs typeface="Arial"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cs typeface="Arial" charset="0"/>
              </a:rPr>
              <a:t>Queen Elizabeth II </a:t>
            </a:r>
            <a:r>
              <a:rPr kumimoji="0" lang="it-IT" sz="1400" b="0" i="0" u="none" strike="noStrike" cap="none" normalizeH="0" baseline="0" dirty="0" err="1" smtClean="0">
                <a:ln>
                  <a:noFill/>
                </a:ln>
                <a:solidFill>
                  <a:schemeClr val="tx1"/>
                </a:solidFill>
                <a:effectLst/>
                <a:latin typeface="Arial" charset="0"/>
                <a:cs typeface="Arial" charset="0"/>
              </a:rPr>
              <a:t>continues</a:t>
            </a:r>
            <a:r>
              <a:rPr kumimoji="0" lang="it-IT" sz="1400" b="0" i="0" u="none" strike="noStrike" cap="none" normalizeH="0" baseline="0" dirty="0" smtClean="0">
                <a:ln>
                  <a:noFill/>
                </a:ln>
                <a:solidFill>
                  <a:schemeClr val="tx1"/>
                </a:solidFill>
                <a:effectLst/>
                <a:latin typeface="Arial" charset="0"/>
                <a:cs typeface="Arial" charset="0"/>
              </a:rPr>
              <a:t> the </a:t>
            </a:r>
            <a:r>
              <a:rPr kumimoji="0" lang="it-IT" sz="1400" b="0" i="0" u="none" strike="noStrike" cap="none" normalizeH="0" baseline="0" dirty="0" err="1" smtClean="0">
                <a:ln>
                  <a:noFill/>
                </a:ln>
                <a:solidFill>
                  <a:schemeClr val="tx1"/>
                </a:solidFill>
                <a:effectLst/>
                <a:latin typeface="Arial" charset="0"/>
                <a:cs typeface="Arial" charset="0"/>
              </a:rPr>
              <a:t>tradition</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to</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this</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day</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Every</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year</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she</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broadcasts</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her</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message</a:t>
            </a:r>
            <a:r>
              <a:rPr kumimoji="0" lang="it-IT" sz="1400" b="0" i="0" u="none" strike="noStrike" cap="none" normalizeH="0" baseline="0" dirty="0" smtClean="0">
                <a:ln>
                  <a:noFill/>
                </a:ln>
                <a:solidFill>
                  <a:schemeClr val="tx1"/>
                </a:solidFill>
                <a:effectLst/>
                <a:latin typeface="Arial" charset="0"/>
                <a:cs typeface="Arial" charset="0"/>
              </a:rPr>
              <a:t> on Christmas </a:t>
            </a:r>
            <a:r>
              <a:rPr kumimoji="0" lang="it-IT" sz="1400" b="0" i="0" u="none" strike="noStrike" cap="none" normalizeH="0" baseline="0" dirty="0" err="1" smtClean="0">
                <a:ln>
                  <a:noFill/>
                </a:ln>
                <a:solidFill>
                  <a:schemeClr val="tx1"/>
                </a:solidFill>
                <a:effectLst/>
                <a:latin typeface="Arial" charset="0"/>
                <a:cs typeface="Arial" charset="0"/>
              </a:rPr>
              <a:t>Day</a:t>
            </a:r>
            <a:r>
              <a:rPr kumimoji="0" lang="it-IT" sz="1400" b="0" i="0" u="none" strike="noStrike" cap="none" normalizeH="0" baseline="0" dirty="0" smtClean="0">
                <a:ln>
                  <a:noFill/>
                </a:ln>
                <a:solidFill>
                  <a:schemeClr val="tx1"/>
                </a:solidFill>
                <a:effectLst/>
                <a:latin typeface="Arial" charset="0"/>
                <a:cs typeface="Arial" charset="0"/>
              </a:rPr>
              <a:t>, and </a:t>
            </a:r>
            <a:r>
              <a:rPr kumimoji="0" lang="it-IT" sz="1400" b="0" i="0" u="none" strike="noStrike" cap="none" normalizeH="0" baseline="0" dirty="0" err="1" smtClean="0">
                <a:ln>
                  <a:noFill/>
                </a:ln>
                <a:solidFill>
                  <a:schemeClr val="tx1"/>
                </a:solidFill>
                <a:effectLst/>
                <a:latin typeface="Arial" charset="0"/>
                <a:cs typeface="Arial" charset="0"/>
              </a:rPr>
              <a:t>it</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is</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heard</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by</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millions</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of</a:t>
            </a:r>
            <a:r>
              <a:rPr kumimoji="0" lang="it-IT" sz="1400" b="0" i="0" u="none" strike="noStrike" cap="none" normalizeH="0" baseline="0" dirty="0" smtClean="0">
                <a:ln>
                  <a:noFill/>
                </a:ln>
                <a:solidFill>
                  <a:schemeClr val="tx1"/>
                </a:solidFill>
                <a:effectLst/>
                <a:latin typeface="Arial" charset="0"/>
                <a:cs typeface="Arial" charset="0"/>
              </a:rPr>
              <a:t> people </a:t>
            </a:r>
            <a:r>
              <a:rPr kumimoji="0" lang="it-IT" sz="1400" b="0" i="0" u="none" strike="noStrike" cap="none" normalizeH="0" baseline="0" dirty="0" err="1" smtClean="0">
                <a:ln>
                  <a:noFill/>
                </a:ln>
                <a:solidFill>
                  <a:schemeClr val="tx1"/>
                </a:solidFill>
                <a:effectLst/>
                <a:latin typeface="Arial" charset="0"/>
                <a:cs typeface="Arial" charset="0"/>
              </a:rPr>
              <a:t>all</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over</a:t>
            </a:r>
            <a:r>
              <a:rPr kumimoji="0" lang="it-IT" sz="1400" b="0" i="0" u="none" strike="noStrike" cap="none" normalizeH="0" baseline="0" dirty="0" smtClean="0">
                <a:ln>
                  <a:noFill/>
                </a:ln>
                <a:solidFill>
                  <a:schemeClr val="tx1"/>
                </a:solidFill>
                <a:effectLst/>
                <a:latin typeface="Arial" charset="0"/>
                <a:cs typeface="Arial" charset="0"/>
              </a:rPr>
              <a:t> the world. In England </a:t>
            </a:r>
            <a:r>
              <a:rPr kumimoji="0" lang="it-IT" sz="1400" b="0" i="0" u="none" strike="noStrike" cap="none" normalizeH="0" baseline="0" dirty="0" err="1" smtClean="0">
                <a:ln>
                  <a:noFill/>
                </a:ln>
                <a:solidFill>
                  <a:schemeClr val="tx1"/>
                </a:solidFill>
                <a:effectLst/>
                <a:latin typeface="Arial" charset="0"/>
                <a:cs typeface="Arial" charset="0"/>
              </a:rPr>
              <a:t>most</a:t>
            </a:r>
            <a:r>
              <a:rPr kumimoji="0" lang="it-IT" sz="1400" b="0" i="0" u="none" strike="noStrike" cap="none" normalizeH="0" baseline="0" dirty="0" smtClean="0">
                <a:ln>
                  <a:noFill/>
                </a:ln>
                <a:solidFill>
                  <a:schemeClr val="tx1"/>
                </a:solidFill>
                <a:effectLst/>
                <a:latin typeface="Arial" charset="0"/>
                <a:cs typeface="Arial" charset="0"/>
              </a:rPr>
              <a:t> people </a:t>
            </a:r>
            <a:r>
              <a:rPr kumimoji="0" lang="it-IT" sz="1400" b="0" i="0" u="none" strike="noStrike" cap="none" normalizeH="0" baseline="0" dirty="0" err="1" smtClean="0">
                <a:ln>
                  <a:noFill/>
                </a:ln>
                <a:solidFill>
                  <a:schemeClr val="tx1"/>
                </a:solidFill>
                <a:effectLst/>
                <a:latin typeface="Arial" charset="0"/>
                <a:cs typeface="Arial" charset="0"/>
              </a:rPr>
              <a:t>watch</a:t>
            </a:r>
            <a:r>
              <a:rPr kumimoji="0" lang="it-IT" sz="1400" b="0" i="0" u="none" strike="noStrike" cap="none" normalizeH="0" baseline="0" dirty="0" smtClean="0">
                <a:ln>
                  <a:noFill/>
                </a:ln>
                <a:solidFill>
                  <a:schemeClr val="tx1"/>
                </a:solidFill>
                <a:effectLst/>
                <a:latin typeface="Arial" charset="0"/>
                <a:cs typeface="Arial" charset="0"/>
              </a:rPr>
              <a:t> or </a:t>
            </a:r>
            <a:r>
              <a:rPr kumimoji="0" lang="it-IT" sz="1400" b="0" i="0" u="none" strike="noStrike" cap="none" normalizeH="0" baseline="0" dirty="0" err="1" smtClean="0">
                <a:ln>
                  <a:noFill/>
                </a:ln>
                <a:solidFill>
                  <a:schemeClr val="tx1"/>
                </a:solidFill>
                <a:effectLst/>
                <a:latin typeface="Arial" charset="0"/>
                <a:cs typeface="Arial" charset="0"/>
              </a:rPr>
              <a:t>listen</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to</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it</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whilst</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digesting</a:t>
            </a:r>
            <a:r>
              <a:rPr kumimoji="0" lang="it-IT" sz="1400" b="0" i="0" u="none" strike="noStrike" cap="none" normalizeH="0" baseline="0" dirty="0" smtClean="0">
                <a:ln>
                  <a:noFill/>
                </a:ln>
                <a:solidFill>
                  <a:schemeClr val="tx1"/>
                </a:solidFill>
                <a:effectLst/>
                <a:latin typeface="Arial" charset="0"/>
                <a:cs typeface="Arial" charset="0"/>
              </a:rPr>
              <a:t> </a:t>
            </a:r>
            <a:r>
              <a:rPr kumimoji="0" lang="it-IT" sz="1400" b="0" i="0" u="none" strike="noStrike" cap="none" normalizeH="0" baseline="0" dirty="0" err="1" smtClean="0">
                <a:ln>
                  <a:noFill/>
                </a:ln>
                <a:solidFill>
                  <a:schemeClr val="tx1"/>
                </a:solidFill>
                <a:effectLst/>
                <a:latin typeface="Arial" charset="0"/>
                <a:cs typeface="Arial" charset="0"/>
              </a:rPr>
              <a:t>their</a:t>
            </a:r>
            <a:r>
              <a:rPr kumimoji="0" lang="it-IT" sz="1400" b="0" i="0" u="none" strike="noStrike" cap="none" normalizeH="0" baseline="0" dirty="0" smtClean="0">
                <a:ln>
                  <a:noFill/>
                </a:ln>
                <a:solidFill>
                  <a:schemeClr val="tx1"/>
                </a:solidFill>
                <a:effectLst/>
                <a:latin typeface="Arial" charset="0"/>
                <a:cs typeface="Arial" charset="0"/>
              </a:rPr>
              <a:t> Christmas </a:t>
            </a:r>
            <a:r>
              <a:rPr kumimoji="0" lang="it-IT" sz="1400" b="0" i="0" u="none" strike="noStrike" cap="none" normalizeH="0" baseline="0" dirty="0" err="1" smtClean="0">
                <a:ln>
                  <a:noFill/>
                </a:ln>
                <a:solidFill>
                  <a:schemeClr val="tx1"/>
                </a:solidFill>
                <a:effectLst/>
                <a:latin typeface="Arial" charset="0"/>
                <a:cs typeface="Arial" charset="0"/>
              </a:rPr>
              <a:t>Dinner</a:t>
            </a:r>
            <a:r>
              <a:rPr kumimoji="0" lang="it-IT" sz="1400" b="0" i="0" u="none" strike="noStrike" cap="none" normalizeH="0" baseline="0" dirty="0" smtClean="0">
                <a:ln>
                  <a:noFill/>
                </a:ln>
                <a:solidFill>
                  <a:schemeClr val="tx1"/>
                </a:solidFill>
                <a:effectLst/>
                <a:latin typeface="Arial" charset="0"/>
                <a:cs typeface="Arial"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cs typeface="Arial" charset="0"/>
                <a:hlinkClick r:id="rId3"/>
                <a:hlinkMouseOver r:id="rId5"/>
              </a:rPr>
              <a:t>  </a:t>
            </a:r>
            <a:endParaRPr kumimoji="0" lang="it-IT" sz="1400" b="0" i="0" u="none" strike="noStrike" cap="none" normalizeH="0" baseline="0" dirty="0" smtClean="0">
              <a:ln>
                <a:noFill/>
              </a:ln>
              <a:solidFill>
                <a:schemeClr val="tx1"/>
              </a:solidFill>
              <a:effectLst/>
              <a:latin typeface="Arial" charset="0"/>
              <a:cs typeface="Arial" charset="0"/>
            </a:endParaRPr>
          </a:p>
        </p:txBody>
      </p:sp>
      <p:pic>
        <p:nvPicPr>
          <p:cNvPr id="30724" name="Picture 4" descr="http://www.lesenfantsterribles.org/wp-content/uploads/2011/05/queen_dinner.jpg"/>
          <p:cNvPicPr>
            <a:picLocks noChangeAspect="1" noChangeArrowheads="1"/>
          </p:cNvPicPr>
          <p:nvPr/>
        </p:nvPicPr>
        <p:blipFill>
          <a:blip r:embed="rId6" cstate="print"/>
          <a:srcRect/>
          <a:stretch>
            <a:fillRect/>
          </a:stretch>
        </p:blipFill>
        <p:spPr bwMode="auto">
          <a:xfrm>
            <a:off x="214282" y="142852"/>
            <a:ext cx="5000660" cy="3060460"/>
          </a:xfrm>
          <a:prstGeom prst="snip2DiagRect">
            <a:avLst>
              <a:gd name="adj1" fmla="val 8740"/>
              <a:gd name="adj2" fmla="val 12083"/>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0726" name="Picture 6" descr="http://www.irlandaonline.com/wp-content/uploads/2011/05/regina-elisabetta11.jpg"/>
          <p:cNvPicPr>
            <a:picLocks noChangeAspect="1" noChangeArrowheads="1"/>
          </p:cNvPicPr>
          <p:nvPr/>
        </p:nvPicPr>
        <p:blipFill>
          <a:blip r:embed="rId7" cstate="print"/>
          <a:srcRect/>
          <a:stretch>
            <a:fillRect/>
          </a:stretch>
        </p:blipFill>
        <p:spPr bwMode="auto">
          <a:xfrm>
            <a:off x="142844" y="3357562"/>
            <a:ext cx="5786478" cy="3357574"/>
          </a:xfrm>
          <a:prstGeom prst="snip2DiagRect">
            <a:avLst>
              <a:gd name="adj1" fmla="val 13293"/>
              <a:gd name="adj2" fmla="val 29635"/>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0728" name="Picture 8" descr="http://biografieonline.it/img/bio/g/Giorgio_VI_del_Regno_Unito.jpg"/>
          <p:cNvPicPr>
            <a:picLocks noChangeAspect="1" noChangeArrowheads="1"/>
          </p:cNvPicPr>
          <p:nvPr/>
        </p:nvPicPr>
        <p:blipFill>
          <a:blip r:embed="rId8" cstate="print"/>
          <a:srcRect/>
          <a:stretch>
            <a:fillRect/>
          </a:stretch>
        </p:blipFill>
        <p:spPr bwMode="auto">
          <a:xfrm>
            <a:off x="6572264" y="3714752"/>
            <a:ext cx="2200277" cy="3000396"/>
          </a:xfrm>
          <a:prstGeom prst="snip2DiagRect">
            <a:avLst>
              <a:gd name="adj1" fmla="val 14348"/>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magine 10" descr="04_Portfolio.png"/>
          <p:cNvPicPr>
            <a:picLocks noChangeAspect="1"/>
          </p:cNvPicPr>
          <p:nvPr/>
        </p:nvPicPr>
        <p:blipFill>
          <a:blip r:embed="rId9" cstate="print"/>
          <a:stretch>
            <a:fillRect/>
          </a:stretch>
        </p:blipFill>
        <p:spPr>
          <a:xfrm>
            <a:off x="5072066" y="3000372"/>
            <a:ext cx="1428760" cy="1428760"/>
          </a:xfrm>
          <a:prstGeom prst="rect">
            <a:avLst/>
          </a:prstGeom>
        </p:spPr>
      </p:pic>
    </p:spTree>
  </p:cSld>
  <p:clrMapOvr>
    <a:masterClrMapping/>
  </p:clrMapOvr>
  <p:transition>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tonda singolo angolo rettangolo 2"/>
          <p:cNvSpPr/>
          <p:nvPr/>
        </p:nvSpPr>
        <p:spPr>
          <a:xfrm>
            <a:off x="0" y="2857496"/>
            <a:ext cx="5357818" cy="4000504"/>
          </a:xfrm>
          <a:prstGeom prst="round1Rect">
            <a:avLst>
              <a:gd name="adj" fmla="val 25424"/>
            </a:avLst>
          </a:prstGeom>
          <a:ln>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it-IT"/>
          </a:p>
        </p:txBody>
      </p:sp>
      <p:sp>
        <p:nvSpPr>
          <p:cNvPr id="4" name="Rettangolo 3"/>
          <p:cNvSpPr/>
          <p:nvPr/>
        </p:nvSpPr>
        <p:spPr>
          <a:xfrm>
            <a:off x="0" y="3000372"/>
            <a:ext cx="5072066" cy="3785652"/>
          </a:xfrm>
          <a:prstGeom prst="rect">
            <a:avLst/>
          </a:prstGeom>
        </p:spPr>
        <p:txBody>
          <a:bodyPr wrap="square">
            <a:spAutoFit/>
          </a:bodyPr>
          <a:lstStyle/>
          <a:p>
            <a:pPr algn="ctr"/>
            <a:r>
              <a:rPr lang="en-US" sz="1200" dirty="0" smtClean="0"/>
              <a:t>In England Boxing Day celebrated on December 26th, is traditionally a time to give gifts to tradesmen, servants, and friends.</a:t>
            </a:r>
          </a:p>
          <a:p>
            <a:pPr algn="ctr"/>
            <a:endParaRPr lang="en-US" sz="1200" dirty="0" smtClean="0"/>
          </a:p>
          <a:p>
            <a:pPr algn="ctr"/>
            <a:r>
              <a:rPr lang="en-US" sz="1200" dirty="0" smtClean="0"/>
              <a:t>It originated in medieval times, when every priest was supposed to empty the alms box of his church and distribute gifts to the poor. Wealthy people indulged in huge Christmas feasts, and when they were finished, packed up the remains of feasts in boxes and gave them out to their servants. It didn't become widely celebrated though until Victorian England.</a:t>
            </a:r>
          </a:p>
          <a:p>
            <a:pPr algn="ctr"/>
            <a:endParaRPr lang="en-US" sz="1200" dirty="0" smtClean="0"/>
          </a:p>
          <a:p>
            <a:pPr algn="ctr"/>
            <a:r>
              <a:rPr lang="en-US" sz="1200" dirty="0" smtClean="0"/>
              <a:t>In Ireland there is an Irish custom called "feeding the wren". The custom is based on a legend of St. Stephen. Once he was forced to hide in a bush, but a chattering wren gave him away. In the past Children caged the wren to help it do penance for this misdeed. Nowadays children carry a long pole with a holly bush at the top - which is supposed to hide a captured wren.</a:t>
            </a:r>
          </a:p>
          <a:p>
            <a:pPr algn="ctr"/>
            <a:endParaRPr lang="en-US" sz="1200" dirty="0" smtClean="0"/>
          </a:p>
          <a:p>
            <a:pPr algn="ctr"/>
            <a:r>
              <a:rPr lang="en-US" sz="1200" dirty="0" smtClean="0"/>
              <a:t>In the UK Boxing Day is still a public holiday, some shops and supermarkets open nowadays, but banks and most offices remain closed.</a:t>
            </a:r>
            <a:endParaRPr lang="it-IT" sz="1200" dirty="0"/>
          </a:p>
        </p:txBody>
      </p:sp>
      <p:pic>
        <p:nvPicPr>
          <p:cNvPr id="31746" name="Picture 2" descr="http://3.bp.blogspot.com/_s15ZQjsNqyA/TRHq5r0FRRI/AAAAAAAAEMc/uNn0CIOUbjA/s1600/boxing-day.jpg"/>
          <p:cNvPicPr>
            <a:picLocks noChangeAspect="1" noChangeArrowheads="1"/>
          </p:cNvPicPr>
          <p:nvPr/>
        </p:nvPicPr>
        <p:blipFill>
          <a:blip r:embed="rId3" cstate="print"/>
          <a:srcRect/>
          <a:stretch>
            <a:fillRect/>
          </a:stretch>
        </p:blipFill>
        <p:spPr bwMode="auto">
          <a:xfrm>
            <a:off x="5000628" y="142852"/>
            <a:ext cx="4000560" cy="3143272"/>
          </a:xfrm>
          <a:prstGeom prst="round2DiagRect">
            <a:avLst>
              <a:gd name="adj1" fmla="val 20130"/>
              <a:gd name="adj2" fmla="val 20869"/>
            </a:avLst>
          </a:prstGeom>
          <a:ln w="88900" cap="sq">
            <a:solidFill>
              <a:srgbClr val="FFFFFF"/>
            </a:solidFill>
            <a:miter lim="800000"/>
          </a:ln>
          <a:effectLst>
            <a:outerShdw blurRad="254000" algn="tl" rotWithShape="0">
              <a:srgbClr val="000000">
                <a:alpha val="43000"/>
              </a:srgbClr>
            </a:outerShdw>
          </a:effectLst>
        </p:spPr>
      </p:pic>
      <p:pic>
        <p:nvPicPr>
          <p:cNvPr id="31748" name="Picture 4" descr="http://www.elham.co.uk/images/Elham/Boxing%20Day%202002.JPG"/>
          <p:cNvPicPr>
            <a:picLocks noChangeAspect="1" noChangeArrowheads="1"/>
          </p:cNvPicPr>
          <p:nvPr/>
        </p:nvPicPr>
        <p:blipFill>
          <a:blip r:embed="rId4" cstate="print"/>
          <a:srcRect/>
          <a:stretch>
            <a:fillRect/>
          </a:stretch>
        </p:blipFill>
        <p:spPr bwMode="auto">
          <a:xfrm>
            <a:off x="142844" y="142853"/>
            <a:ext cx="4643470" cy="2571768"/>
          </a:xfrm>
          <a:prstGeom prst="round2DiagRect">
            <a:avLst>
              <a:gd name="adj1" fmla="val 0"/>
              <a:gd name="adj2" fmla="val 36654"/>
            </a:avLst>
          </a:prstGeom>
          <a:ln w="88900" cap="sq">
            <a:solidFill>
              <a:srgbClr val="FFFFFF"/>
            </a:solidFill>
            <a:miter lim="800000"/>
          </a:ln>
          <a:effectLst>
            <a:outerShdw blurRad="254000" algn="tl" rotWithShape="0">
              <a:srgbClr val="000000">
                <a:alpha val="43000"/>
              </a:srgbClr>
            </a:outerShdw>
          </a:effectLst>
        </p:spPr>
      </p:pic>
      <p:pic>
        <p:nvPicPr>
          <p:cNvPr id="31750" name="Picture 6" descr="http://www.elham.co.uk/images/Elham/Hunt_Elham_1950.JPG"/>
          <p:cNvPicPr>
            <a:picLocks noChangeAspect="1" noChangeArrowheads="1"/>
          </p:cNvPicPr>
          <p:nvPr/>
        </p:nvPicPr>
        <p:blipFill>
          <a:blip r:embed="rId5" cstate="print"/>
          <a:srcRect/>
          <a:stretch>
            <a:fillRect/>
          </a:stretch>
        </p:blipFill>
        <p:spPr bwMode="auto">
          <a:xfrm>
            <a:off x="5500694" y="3500438"/>
            <a:ext cx="3500430" cy="3188973"/>
          </a:xfrm>
          <a:prstGeom prst="round2DiagRect">
            <a:avLst>
              <a:gd name="adj1" fmla="val 0"/>
              <a:gd name="adj2" fmla="val 22680"/>
            </a:avLst>
          </a:prstGeom>
          <a:ln w="88900" cap="sq">
            <a:solidFill>
              <a:srgbClr val="FFFFFF"/>
            </a:solidFill>
            <a:miter lim="800000"/>
          </a:ln>
          <a:effectLst>
            <a:outerShdw blurRad="254000" algn="tl" rotWithShape="0">
              <a:srgbClr val="000000">
                <a:alpha val="43000"/>
              </a:srgbClr>
            </a:outerShdw>
          </a:effectLst>
        </p:spPr>
      </p:pic>
      <p:pic>
        <p:nvPicPr>
          <p:cNvPr id="8" name="Immagine 7" descr="06_Comment.png"/>
          <p:cNvPicPr>
            <a:picLocks noChangeAspect="1"/>
          </p:cNvPicPr>
          <p:nvPr/>
        </p:nvPicPr>
        <p:blipFill>
          <a:blip r:embed="rId6" cstate="print"/>
          <a:stretch>
            <a:fillRect/>
          </a:stretch>
        </p:blipFill>
        <p:spPr>
          <a:xfrm>
            <a:off x="4429124" y="2786058"/>
            <a:ext cx="1714512" cy="1714512"/>
          </a:xfrm>
          <a:prstGeom prst="rect">
            <a:avLst/>
          </a:prstGeom>
        </p:spPr>
      </p:pic>
    </p:spTree>
  </p:cSld>
  <p:clrMapOvr>
    <a:masterClrMapping/>
  </p:clrMapOvr>
  <p:transition>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taglia angolo diagonale rettangolo 2"/>
          <p:cNvSpPr/>
          <p:nvPr/>
        </p:nvSpPr>
        <p:spPr>
          <a:xfrm>
            <a:off x="5429256" y="0"/>
            <a:ext cx="3428992" cy="2500330"/>
          </a:xfrm>
          <a:prstGeom prst="snip2DiagRect">
            <a:avLst>
              <a:gd name="adj1" fmla="val 9142"/>
              <a:gd name="adj2" fmla="val 12313"/>
            </a:avLst>
          </a:prstGeom>
          <a:ln>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During the ancient 12-day Christmas celebration, it was considered unlucky to let the log in the fireplace stop burning. This log was called the Yule log and would be used to light the fire in New Year, to ensure that good luck carried on from year to year. The Yule Log custom was handed down from the Druids, but with the advent of gas and electric fires it is rarely observed nowadays</a:t>
            </a:r>
            <a:endParaRPr lang="it-IT" sz="1400" dirty="0"/>
          </a:p>
        </p:txBody>
      </p:sp>
      <p:pic>
        <p:nvPicPr>
          <p:cNvPr id="32770" name="Picture 2" descr="http://www.joyofbaking.com/images/newlarge/yule-log-recipe.jpg"/>
          <p:cNvPicPr>
            <a:picLocks noChangeAspect="1" noChangeArrowheads="1"/>
          </p:cNvPicPr>
          <p:nvPr/>
        </p:nvPicPr>
        <p:blipFill>
          <a:blip r:embed="rId3" cstate="print"/>
          <a:srcRect/>
          <a:stretch>
            <a:fillRect/>
          </a:stretch>
        </p:blipFill>
        <p:spPr bwMode="auto">
          <a:xfrm>
            <a:off x="285720" y="285728"/>
            <a:ext cx="4762500" cy="3162301"/>
          </a:xfrm>
          <a:prstGeom prst="rect">
            <a:avLst/>
          </a:prstGeom>
          <a:ln w="228600" cap="sq" cmpd="thickThin">
            <a:solidFill>
              <a:srgbClr val="000000"/>
            </a:solidFill>
            <a:prstDash val="solid"/>
            <a:miter lim="800000"/>
          </a:ln>
          <a:effectLst>
            <a:innerShdw blurRad="76200">
              <a:srgbClr val="000000"/>
            </a:innerShdw>
          </a:effectLst>
        </p:spPr>
      </p:pic>
      <p:pic>
        <p:nvPicPr>
          <p:cNvPr id="32772" name="Picture 4" descr="http://nyoobserver.files.wordpress.com/2011/12/yulelog-fire_lg.jpg"/>
          <p:cNvPicPr>
            <a:picLocks noChangeAspect="1" noChangeArrowheads="1"/>
          </p:cNvPicPr>
          <p:nvPr/>
        </p:nvPicPr>
        <p:blipFill>
          <a:blip r:embed="rId4" cstate="print"/>
          <a:srcRect/>
          <a:stretch>
            <a:fillRect/>
          </a:stretch>
        </p:blipFill>
        <p:spPr bwMode="auto">
          <a:xfrm>
            <a:off x="5429256" y="2786058"/>
            <a:ext cx="3429023" cy="3786214"/>
          </a:xfrm>
          <a:prstGeom prst="rect">
            <a:avLst/>
          </a:prstGeom>
          <a:ln w="228600" cap="sq" cmpd="thickThin">
            <a:solidFill>
              <a:srgbClr val="000000"/>
            </a:solidFill>
            <a:prstDash val="solid"/>
            <a:miter lim="800000"/>
          </a:ln>
          <a:effectLst>
            <a:innerShdw blurRad="76200">
              <a:srgbClr val="000000"/>
            </a:innerShdw>
          </a:effectLst>
        </p:spPr>
      </p:pic>
      <p:pic>
        <p:nvPicPr>
          <p:cNvPr id="32774" name="Picture 6" descr="http://www.easy-french-food.com/image-files/yule-log-cake-recipe-reader-photo.jpg"/>
          <p:cNvPicPr>
            <a:picLocks noChangeAspect="1" noChangeArrowheads="1"/>
          </p:cNvPicPr>
          <p:nvPr/>
        </p:nvPicPr>
        <p:blipFill>
          <a:blip r:embed="rId5" cstate="print"/>
          <a:srcRect/>
          <a:stretch>
            <a:fillRect/>
          </a:stretch>
        </p:blipFill>
        <p:spPr bwMode="auto">
          <a:xfrm>
            <a:off x="285720" y="3786190"/>
            <a:ext cx="4786346" cy="2786082"/>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moria ad accesso sequenziale 1"/>
          <p:cNvSpPr/>
          <p:nvPr/>
        </p:nvSpPr>
        <p:spPr>
          <a:xfrm>
            <a:off x="5357818" y="0"/>
            <a:ext cx="3571900" cy="3214686"/>
          </a:xfrm>
          <a:prstGeom prst="flowChartMagneticTape">
            <a:avLst/>
          </a:prstGeom>
          <a:ln>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Another custom in medieval times, was to hide a dried bean in a cake, the cake was then eaten on Twelfth Night (January 6), during the most boisterous party of the year. The finder of the bean became "King of the Bean" and ruled the party for the night.</a:t>
            </a:r>
            <a:endParaRPr lang="en-US" sz="1600" dirty="0"/>
          </a:p>
        </p:txBody>
      </p:sp>
      <p:pic>
        <p:nvPicPr>
          <p:cNvPr id="33794" name="Picture 2" descr="http://3.bp.blogspot.com/-gN9Pp2Wy8DE/TweeHod_G0I/AAAAAAAAFaI/7HkTfDjk4Vs/s1600/Twelfth%2BNight%2BAmerican%2Bcake.jpg"/>
          <p:cNvPicPr>
            <a:picLocks noChangeAspect="1" noChangeArrowheads="1"/>
          </p:cNvPicPr>
          <p:nvPr/>
        </p:nvPicPr>
        <p:blipFill>
          <a:blip r:embed="rId3" cstate="print"/>
          <a:srcRect/>
          <a:stretch>
            <a:fillRect/>
          </a:stretch>
        </p:blipFill>
        <p:spPr bwMode="auto">
          <a:xfrm>
            <a:off x="4929190" y="3429000"/>
            <a:ext cx="4094857" cy="3286124"/>
          </a:xfrm>
          <a:prstGeom prst="rect">
            <a:avLst/>
          </a:prstGeom>
          <a:ln>
            <a:noFill/>
          </a:ln>
          <a:effectLst>
            <a:softEdge rad="112500"/>
          </a:effectLst>
        </p:spPr>
      </p:pic>
      <p:pic>
        <p:nvPicPr>
          <p:cNvPr id="33796" name="Picture 4" descr="http://whydyoueatthat.files.wordpress.com/2011/12/long_drawing.jpg"/>
          <p:cNvPicPr>
            <a:picLocks noChangeAspect="1" noChangeArrowheads="1"/>
          </p:cNvPicPr>
          <p:nvPr/>
        </p:nvPicPr>
        <p:blipFill>
          <a:blip r:embed="rId4" cstate="print"/>
          <a:srcRect/>
          <a:stretch>
            <a:fillRect/>
          </a:stretch>
        </p:blipFill>
        <p:spPr bwMode="auto">
          <a:xfrm>
            <a:off x="0" y="0"/>
            <a:ext cx="5143536" cy="4303426"/>
          </a:xfrm>
          <a:prstGeom prst="rect">
            <a:avLst/>
          </a:prstGeom>
          <a:ln>
            <a:noFill/>
          </a:ln>
          <a:effectLst>
            <a:softEdge rad="112500"/>
          </a:effectLst>
        </p:spPr>
      </p:pic>
      <p:pic>
        <p:nvPicPr>
          <p:cNvPr id="33798" name="Picture 6" descr="http://www.hermitagemuseum.org/imgs_En/03/artwork/e3_3_1_3d_flemish_art.jpg"/>
          <p:cNvPicPr>
            <a:picLocks noChangeAspect="1" noChangeArrowheads="1"/>
          </p:cNvPicPr>
          <p:nvPr/>
        </p:nvPicPr>
        <p:blipFill>
          <a:blip r:embed="rId5" cstate="print"/>
          <a:srcRect/>
          <a:stretch>
            <a:fillRect/>
          </a:stretch>
        </p:blipFill>
        <p:spPr bwMode="auto">
          <a:xfrm>
            <a:off x="500034" y="4429132"/>
            <a:ext cx="4170781" cy="2428868"/>
          </a:xfrm>
          <a:prstGeom prst="rect">
            <a:avLst/>
          </a:prstGeom>
          <a:ln>
            <a:noFill/>
          </a:ln>
          <a:effectLst>
            <a:softEdge rad="112500"/>
          </a:effectLst>
        </p:spPr>
      </p:pic>
      <p:pic>
        <p:nvPicPr>
          <p:cNvPr id="6" name="Immagine 5" descr="candygold.png"/>
          <p:cNvPicPr>
            <a:picLocks noChangeAspect="1"/>
          </p:cNvPicPr>
          <p:nvPr/>
        </p:nvPicPr>
        <p:blipFill>
          <a:blip r:embed="rId6" cstate="print"/>
          <a:stretch>
            <a:fillRect/>
          </a:stretch>
        </p:blipFill>
        <p:spPr>
          <a:xfrm>
            <a:off x="214282" y="4143380"/>
            <a:ext cx="914528" cy="914528"/>
          </a:xfrm>
          <a:prstGeom prst="rect">
            <a:avLst/>
          </a:prstGeom>
        </p:spPr>
      </p:pic>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taglia angolo stesso lato rettangolo 1"/>
          <p:cNvSpPr/>
          <p:nvPr/>
        </p:nvSpPr>
        <p:spPr>
          <a:xfrm>
            <a:off x="4071934" y="0"/>
            <a:ext cx="5072066" cy="6858000"/>
          </a:xfrm>
          <a:prstGeom prst="snip2SameRect">
            <a:avLst>
              <a:gd name="adj1" fmla="val 8743"/>
              <a:gd name="adj2" fmla="val 8475"/>
            </a:avLst>
          </a:prstGeom>
          <a:ln>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However, according to A Celebration and History(ISBN 0-679-74038-4), by Leigh Grant, the written lyrics to "The Twelve Days of Christmas" first appeared in Mirth without Mischief in the early 1780s in England. Grant states that the tune to which these words are sung apparently dates back much further and came from France. Mirth without Mischief describes "The Twelve Days of Christmas" as a type of memory game played by children at that time. A leader recited the first verse, the next child recited the second verse, and so on until someone missed a verse and had to pay some kind of penalty in the game. There was no religious significance. At </a:t>
            </a:r>
            <a:r>
              <a:rPr lang="en-US" sz="1400" dirty="0" err="1" smtClean="0"/>
              <a:t>anyrate</a:t>
            </a:r>
            <a:r>
              <a:rPr lang="en-US" sz="1400" dirty="0" smtClean="0"/>
              <a:t> the popular urban myth makes a good story... at least as good as the song itself, so here is a slice of urban myth culture for you: A very famous song about this time of year is "The Twelve Days of Christmas", which has a very interesting history. During the period 1558 to 1829 Catholics in England were prohibited from any practice of their faith by law - private or public. It was a crime to be a Catholic. Some people say that the song was written to help young Catholics learn the tenets of their faith during that period when to be caught with anything in 'writing' indicating adherence to the Catholic faith could not only get you imprisoned, but could also get you hanged, drawn and quartered! The song's gifts are allegedly hidden meanings to the teachings of the faith. "True Love" mentioned refers to God. "Me" refers to every baptized person, here are the other lyrics and their other hidden meanings.  However, some people say this is an Urban Myth, but you can make your own mind up.</a:t>
            </a:r>
            <a:endParaRPr lang="en-US" sz="1400" dirty="0"/>
          </a:p>
        </p:txBody>
      </p:sp>
      <p:pic>
        <p:nvPicPr>
          <p:cNvPr id="34818" name="Picture 2" descr="http://forums.familyfriendpoems.com/files/magicman/2012111743451_true-love.jpg"/>
          <p:cNvPicPr>
            <a:picLocks noChangeAspect="1" noChangeArrowheads="1"/>
          </p:cNvPicPr>
          <p:nvPr/>
        </p:nvPicPr>
        <p:blipFill>
          <a:blip r:embed="rId3" cstate="print"/>
          <a:srcRect/>
          <a:stretch>
            <a:fillRect/>
          </a:stretch>
        </p:blipFill>
        <p:spPr bwMode="auto">
          <a:xfrm>
            <a:off x="142844" y="0"/>
            <a:ext cx="3786214" cy="6731056"/>
          </a:xfrm>
          <a:prstGeom prst="snip2DiagRect">
            <a:avLst>
              <a:gd name="adj1" fmla="val 8689"/>
              <a:gd name="adj2" fmla="val 11225"/>
            </a:avLst>
          </a:prstGeom>
          <a:solidFill>
            <a:srgbClr val="FFFFFF">
              <a:shade val="85000"/>
            </a:srgbClr>
          </a:solidFill>
          <a:ln w="88900" cap="sq">
            <a:solidFill>
              <a:srgbClr val="FFFF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4820" name="Picture 4" descr="http://t1.gstatic.com/images?q=tbn:ANd9GcT1H0kLpB60YjeTfetLog82J1bUWd8r8PU_wyLlBciRGTx3YK94YQ"/>
          <p:cNvPicPr>
            <a:picLocks noChangeAspect="1" noChangeArrowheads="1"/>
          </p:cNvPicPr>
          <p:nvPr/>
        </p:nvPicPr>
        <p:blipFill>
          <a:blip r:embed="rId4" cstate="print"/>
          <a:srcRect/>
          <a:stretch>
            <a:fillRect/>
          </a:stretch>
        </p:blipFill>
        <p:spPr bwMode="auto">
          <a:xfrm>
            <a:off x="2857488" y="5357826"/>
            <a:ext cx="1500174" cy="1500174"/>
          </a:xfrm>
          <a:prstGeom prst="rect">
            <a:avLst/>
          </a:prstGeom>
          <a:noFill/>
        </p:spPr>
      </p:pic>
    </p:spTree>
  </p:cSld>
  <p:clrMapOvr>
    <a:masterClrMapping/>
  </p:clrMapOvr>
  <p:transition>
    <p:check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
          <p:cNvSpPr/>
          <p:nvPr/>
        </p:nvSpPr>
        <p:spPr>
          <a:xfrm>
            <a:off x="5286380" y="0"/>
            <a:ext cx="3857620" cy="3214686"/>
          </a:xfrm>
          <a:prstGeom prst="roundRect">
            <a:avLst/>
          </a:prstGeom>
          <a:ln>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Around Victorian times another traditional Christmas feast was roasted goose or roasted turkey. In Victorian times, most Londoners would have been familiar with the "goose club", which was a method of saving to buy a goose for Christmas.</a:t>
            </a:r>
          </a:p>
          <a:p>
            <a:pPr algn="ctr"/>
            <a:r>
              <a:rPr lang="en-US" dirty="0" smtClean="0"/>
              <a:t> The traditional Christmas goose was featured in Charles Dickens' 'A Christmas Carol'.</a:t>
            </a:r>
            <a:endParaRPr lang="en-US" dirty="0"/>
          </a:p>
        </p:txBody>
      </p:sp>
      <p:pic>
        <p:nvPicPr>
          <p:cNvPr id="35842" name="Picture 2" descr="http://www.cineclandestino.it/upload/images/public/gallery/2009/2009/11/In%20sala/A%20christmas%20carol/a%20christmas%20carol%20-%2001.jpg"/>
          <p:cNvPicPr>
            <a:picLocks noChangeAspect="1" noChangeArrowheads="1"/>
          </p:cNvPicPr>
          <p:nvPr/>
        </p:nvPicPr>
        <p:blipFill>
          <a:blip r:embed="rId3" cstate="print"/>
          <a:srcRect/>
          <a:stretch>
            <a:fillRect/>
          </a:stretch>
        </p:blipFill>
        <p:spPr bwMode="auto">
          <a:xfrm>
            <a:off x="357158" y="142852"/>
            <a:ext cx="4572000" cy="30908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5844" name="AutoShape 4" descr="data:image/jpeg;base64,/9j/4AAQSkZJRgABAQAAAQABAAD/2wBDAAkGBwgHBgkIBwgKCgkLDRYPDQwMDRsUFRAWIB0iIiAdHx8kKDQsJCYxJx8fLT0tMTU3Ojo6Iys/RD84QzQ5Ojf/2wBDAQoKCg0MDRoPDxo3JR8lNzc3Nzc3Nzc3Nzc3Nzc3Nzc3Nzc3Nzc3Nzc3Nzc3Nzc3Nzc3Nzc3Nzc3Nzc3Nzc3Nzf/wAARCAC6AQ8DASIAAhEBAxEB/8QAHAAAAQUBAQEAAAAAAAAAAAAAAAIDBAUGBwEI/8QAPxAAAgEDAwIEAggEAwcFAAAAAQIDAAQRBRIhBjETQVFhInEHFDJCgaGxwSNSkdEVM/EWJUNUYoLhcpKissL/xAAZAQEAAwEBAAAAAAAAAAAAAAAAAQIDBAX/xAAkEQACAgIDAAEEAwAAAAAAAAAAAQIRAyESMUEEIjJRYRNCcf/aAAwDAQACEQMRAD8A4bRRRQBRRRQBRRRQBRXoFe4oBNe4pSrmn4rd5WCopJPkKAjYowa1GidMve3CrKeO5A8h70rU4tPs5jb2sPiFTgtVOauiaMuI2PZSaV9Xmxnwn/pVrtm3/wAKMg+gFX+ianPCwhmsGlJ4yF5o50RRhyCDgjBryurX+j2V9beNe6d9XJ7uMAisHrml2trdtHY3IlXPGaiORSFMpaKU6NG5VwQw7g0mtAFFFFAFFFFAFOQ4zzTdORd6MEgcyAYFTJkxb9vyqLApaUVZ3i4tse1UfZJQOMNSaXJ9o0irkBRRRQBRRRQBRRRQBRRRQBRRRQBXuKAKcVc0AImfKnUiJ7CnYo60fSvTN51DfLb2sR25+OTHCihDdFRpOj3Op3aWtpEZJWPAA7fOun9OdATbURgqDP8AFkPf5Cul9NdGaZ05p4EEKm52/FMe5q3jt0C4jUCssj8REW3s551RYWmhaO9tpcI8eYbWkA5NYdNLtNOszLeqHuX+yD5V1Tq9YI5QGwdg7e9ZrTOnP8bv/HulIgjOSD5+1cznujqjjfHkyk0Lp9/q5vrlFVXPwq3pSdS1vTtF8UwIjz5wMDsaldd3t1BMLOzJFvEMFl8zXNdQjmlk3Ekk8mrQjydtmck0tj99rN/qjO0s7CMknbngVQXbkOQvr3qwkjMKbAewGcVEaNZGxzXRFJdFGK8B9QgaSP4pYxyPMiq4jBwasLGZrK6DD7B9al3drBfp4tsVWfzXtuq10QUdFespVirDBHBBryrAKKKKAKetxk80zT0AqGCdZqDOo4qz1Bdtt86rLPicc4q11LH1Ws5dosujMyd6RS5PtGkVqVCiiigCiiigCiiigCiiigCvRXlKAoBSLk1Kjj7UzGtToUOQMUIZddKdP3GvanHaWyEg8u2OFHrX0f0107Z6DZx21rGAVA3v5k1m/ol6cGk6MLuZMT3ADNkcgeQroMahlJ7ZNJfhGSdsYmLMhJ4X0pqSZLVS7/aIyqjvT1w2X2qMlRnbVXOzSSSNI2WxjHpXNPR0QVmeubOfVrxSwOC+T8qvboW+g6U7uBgck+rVM0mDw4zLIBknA+VZjrfVElH1XYQnrjzrmelfp1JuTrw51rV099cPtwdzHgGs5fLFbhlUMcjGfStXdmztoWxhpX7geQrO30kLqwCY9DV8b8RbIrRlJ2HPxHOaY3hR3zn2qZqEeCW4wfSq8jHauxdHExUoV4SB3FRoJ2icHJqR4gIwR/So00YHIqUQW00VvqEW8MEn/m8m+dU0sTwyFJBhhT9pKFyrE0u4k8aLYVyyng+dFa0CFRRRVgFSLdSRTFTLQZWoYJFrGxnAq11CMi2yfSoMBCzrVlqLg2mD6VlJ7RZdMykww5pFOTf5hputioUUUUAUUUUAUUUUAUUUUB7TiU2KdjoCREua0nSOltquvWdoBkO43ceQ71QW44rqf0L6cZtUu709oIgAfc/6VMSk3o7XAFRVt4RgKADjyFS3YRqoUZJ4UVF0+PbG0h+8ak5CB5n+6OKj9lIrwjzstnbyzSsASPtH1rMPqixNtQZeQ9yat9dVri2hV2Ox23N7DHasnHbvcXUsnPhwg7P3NcmV29HZijov7zqOCysyW7onr3Nc81bWDey7sF/PA7A17q0hurond/DVsAk/nTUqkwbIyBgclR2rB0+zqhHiijuU3EtIcH0quuysKEY5NL1W7VJAqBnYdz25qvleWSMyMCeK2jEylIpNQkYsfIelQCSec1OvA57rULYc5rpj0cr7FAjAx3NNyCldjzzXvwnNSQRDwaeD42uO4703KMNSoQGypqQIlGHPoeRSaXICCK8RSzADzqQJqfaDC5xSFswf+IPwFSoljiXByao2SKhG64AqbfDFv3qNFIFk3Rx/F6nmnJJHdSJsYqj7LLoo5h8RpurR7aCQ4AfPtXo0tWHBZfnWnJFaZU0VOn0yaP7JVx7GmhY3J7RGp5IiiPXlTf8AC7vbnYP/AHVFlikiOJFKn3paYEUUUVICiiigPRT0ftTIp2M/0oCfbd67x9BlsF0a/nYD45gB+A/81wWA8iu+fQpcAdMXag8rcY/qKsjOfR0eN/EXYg+Z9K9utzBIIh6ZPpRagrCofhiOaJLiOOVizDCLk/hVZ9bIxEXV4kMENvu5Z/xxWS6gv47RJLS0AWPbtYr3Y+dXGq6tBFFFc3EoXBJC9yfSsq+navrMjS2ln4UPlLcfD/Qd64Mjblo9HEkl9RlbySWaUMqbUB4FIubmUxhN+0+Yz3rUSdJtA/8AvS+dhjhIRjPtUefQ57bZJZ6YWTPLPzgetUtdHQl7Zh7uNEQsEPuxFU1xdiKIrnKk9hWy183Mb7EKsRlWSNO2D5isNq8ewsSNh3criujGr7OfKuPRAubyF/sbgKgSzgngGhj6DzzTZ5IPrxXQkkcjZ4zk8gUnxCKWwyckUlitSQIZie9eoSGzXh716g5qQOyH4d1exDJHf3pJ7Yqdp9sZCoAOSaqwOW0DzEqgJ/er+DpW9aISzJtU9h51qOm+mo7a2S5njy55APlV7cI8s0cSj4SGLfsKwlN+FrSOcNpE0ZwSqKB2XvVXcqkLYEbMR5tXS5dCnLmRz4MW3JJ8z7Vl9TXT7aTe6+M4ByAeKhSd7J0zKtLMwxGpA/6RSk0/UJ1LLFKR6mr+PWYbeHw4LOMAHjcOcVMsOobZ2K3cZA9qvyfiIMi1pdpwyMDSFmlhOGRsVuNRk0yay8e3kG/OCp4rLy3O/ucUUm+0TojrPvHwEim5H3EiRc06ZMc5GT7VDnkckkHNSkQyLPEhY+Hx7VHZGXuKdeX4jkc0nfx3rUqNUUUVIPRTqU0KWhoCbDXbPoGYyW+qIzfCjo2PfBrh8LYxXVvoR1NbbVr62lkVElhDnccfZ/1qYszyJ1o7Dq+qLZBAWCs3rVAdTnv5GttPUyO3DS4+Ff71UXsqdV6zvW4MVhDxuH/FPt7Vq7a3i0+3jW142kDb5fjXLmyW6N/j4q7Cz6ft7QwTXQNxcqeXfkA+WBUy91aCK5FrGQXJ7e/lT81zC1xDFO4jaVeD5EioF5LptqZ9SuCha3RyMnvtA7/14rGrdI6vLkin1s3UdubuRolmGOZhgAZ8qz951NdW1nFBIxlkkyCxf4O/rWY636uudbfcqtCqkbAvHFWH+xlxN0Mmr3V/tY7piDkhE2nAAHmWwK3WNVoz/krsr9V6jt7iMP4gSdXIOByw5I5+Y/Os51Dd2d5eeEj74TK7+ITztIGPxyCfxqJ9QlmhQlGy3IyKeXp55DGjOFlcH4fQf3qEox9EnKaqjLtH3x2HrTJHfHzrbapoMVjbKVAklxkkfL0rHXaCOdgmdoPGa0hNT6MZwcexnIYY88Z/GkqMsBnua9BxkeVeE4PHlWhQGUCQgdhXqrhsgcV4ATkk/hXq57eVAOKuTwK33QOifXJRcSL/AA0PHvWFjHI4rt3RtmLPRrdVU7mUE/M1SfVEN0X62gaBFUAL2pemWBlnE74VWbcvsuMD+/41IiQmJgo52Nj54OKVqN6trp4ZRjCgcfLBqvEy5HO+tNdv4nu0gUvaSjajj7o/Y1zOSeUE5JOa6Jqeoxys7QqskRzvTvWLvIodzSRLtBP2T5VMdGqKiSZm5J5pdvcFW59K9l2hiAo+dNCTac4HarEkiS54xnjNN+MBzTTzBuNi0jxhj7IpQJJkVgMNik71AYZHtUZplP3RSSQ3IFKAiU5Y5HNNUthg+deHvVkBNFFFSD2vQaTXooB5Gqy0+6uLebdbSFHYFSQfI96qkqXaOonQt23DNQDt/R7QLaxy3DsI40BATt8q10fUOlpay/xtnwfE7dj7Vw/XOppLmCztbN1t4VGW2H7x9astGtrMXjLqoEiNCPBZnJjD+pA75rJxhEunKXp0nS9esOooJNLuZ9t1AxNvKh5Yf3rJdb372FvNbEMXkGC7Hk1B6U0o6bqkV8bhDsZmAjU4Iqm671E32quwzgcYz2rm4J5VXSPQU5RwttVZTx3DSZDknIxW90O+vbvSls1uJjAoCMithcVzqD4XBz71ptBnQuUd2jQ8ZU1rmVx0Z/F+7ZsLuzhigjSJUicp8TSdh7D1qq8e5iu35jmiCkMZFAZs8ZA9KuA9rBGkjJ48mQqvK+QDjiqzqG7ZyJpbNYpVi2B15BU84Irjjb7OqXZm+orhCzLtdJFULkngjBrFyZkdmYc1pNVChxiQMjHKP3HyP6VRzIC/JAbOMjt6V3YtI8/PtkEouRj/AEr0xAx78YwcU+Y1H2u+7uKRM2VCr5cfOtzmIuMd69HehjXqDJoCXCv2TX0FoUObGA7cDYv6V8/QjivpzQov912ox2gT8fhFK2ZZHSPLcYfBHBGPxqo6sjni0p/D5HOeO4q9DZkYdiDx70z1Dbu9nuHdByPUVEjODpnDPFa2nZoVJX7wIqvvLczb50PGc7PMVur3TIrmZzagLJ3dP5h7VnbrTntpw6nC54BqlnQmZd4BtwTiokqBW24q9vLMtOHHAJ5HpTM1iig+bZxzU2SUxVSvHBqO3B7VYy2u09+PQ1E2rnntVkwNpDvUkV5jYKeb4eFPFNkg5DCgGWYGk8GlyL5jtTdSgeUUUVICiiigFjtSg3NeKMrQODUAfDcV0PoxvrllbeNEJFhJUHGcVzlTxW2+jjVore7ayuWwsp3IT2B86xzp8HRrhrmrNRrt+ba2kNupXyXIxn3rnNxM0juWJLEnvXSetYkzL4I4YLj2GK5tcwMJGyfOsPjNOJ2fKi0lQ2ku0bTzTkN/JBIDt+DzFJhtpC2FUlvakz2UqAsQcDvmunRypTStHVdA0hdb0uLUbOXcoIfwieUcVA6n1Ceyt2tp7czO2F4HYDjJ/KsZ0xruoaHN4ljcMgbh0z8LD3FauTqq11YBdSiEcnHxgZHFYSx077OvHlclsxWoqbeRWUko4yVNQpXVlymSvv3Fa3W9Nt54fFtJUlRu208isbOjW8pU9vMVrB8kc2aLi/0JhYhvtefb1pMzEyHI705HGnhtIx7nAOahyPk4HOK2OUUMHuRSo6ZU5NPIeaEkuHt+FfT2gOH0q1Yedsh/+Ir5hg5r6L6Jv0n6bsHDZP1ZFPzAx+1LpoxyrRZXcZlhlEf+YBlfeo2lXy6hbPbyvukVR/3Lz+mKmMxYsEOGXkViNfn/AMC1Wz1KzYiMuxdAfIkblqsuysFaoVrdi1pO08Ixtz29KppWh1K3AwBKO/vW2naLU5XEI3RtCrg/+que6hazadqEmzjDHAqGvUaRdlcbForkrMMoDkVC1a2KKHjHwg5z6VqYimoREjAkAqBPGgxBcLyTjNUsumZVhFNEQ3Diq6bTX2eIvK5rQ3+ktbjxFGBg/hVfBMI12yn4M1ZP8FioeyKIHPY9jTX1bcrEcheSfSrXUbmIr/CXAqped1R1V2UPwwBxkd+asrIGJI1XOGphlH8wr2RsmkGrIHlFFFSAooooB2M5GKVimQcHipClXHHeoAbfSnI96OrxkhgcgjyrzGMZp6MA45FAdI0G5uuodGLSLumiHhux88DiqK80x47opMMEd61X0JJHdXt7Yuw5USBfXHenevdJn0/WZFMeVZQykdu1cqhxm66PSjlWTEot7RmoQkMQito1M0gPxH7ijufnVXqlhPbxhJGY7/iwK23THTr3drPcSjbIy4VmOAtR9euLHTiFuGiubjHCocrGP3Jqb3os4XDZz5beTxCNrLtGcUFJEG4A49xVvc65POWEdjHg5wdvNQhdXbFhJbxhPMY5rS36crjHxkeKaa2lDROQpHbypjVJFnKzKMFl5HvVkbWO4t2aHIlxkofc+VVNwhhiJkAJbsD3FFVlJ2lRFcN9WVvuglR+v71FPBOKeectCI8ffLfkB+1Mk5rVGB6tPL2pgU9FknFATITiu0/Rbdh+nVDc+C7D8M5/euLRL5e1de+iWMvot+HOEE3f0yv/AIqsis+jZalexW0v1rJEBwjkeTE8frWD6vvvrkTxxx+HKvLK5+17rVxaXC6o9/ZOxfLBJFJ+0n8w9xwfwrMaw8qudL1hQs0DYiuAMbh71T9lYKi1+jnWXW6fT7rLBk2oT3X2P7VYdQ2gnuXKqQyn4h51gLyW70y/SVDtmjxyPvit1pmtQ69bm5iwLlFHix+vqasnoSVPkUqQyWsxYHB9PWjWLiFrISOoWReQastSKGMyHAKj865/reoSTllQ4UdwKrWyy2P3evh7XwiuWwRms6Z9wG5qbdmNStP01r/csbgSD7pPJq9JFiLLLuG1a9ttOubxsRoSPWtFpuhRxEPeD/tNT5rq3sImW1UHB7CocvwDIyaJcxn4k49c021gsY/iOo9quzPc3bnYCUby9KXF0zdXTFuduM1Kb9Isx1FFFXJCiiigCvQSDkV5RQEuNy4GDyO4NOKSpyRUJWKsCO4qckyyKD2PnQGi6M6kn6b1qDUIIw2zKuh+8p7iuoXvX2jdTX9pax2MkUsvwtNKR8PsBXFIWANeteNDIrRHa6nIYeRqslaotCbg7R3nqILDDDpNiQhlBaQg8hay8XTel22ZNRnaWQ5IiTvVR0Z1MtzqcMupFpJo0ZRk/ayK6FdvZyaXJd28SeKfhX2J4rifKDo9KOWM0tGRmtIPDjNtaxwFhxu7j51ldTUxSNEi7ndv9a2d7pMzxs7OxkJyP1NUM2msL5fFVlXcCXPkMgfnSD3YyvWjO3SvbmFos7lTc2fWqPVZfFuXYAgE5wa3HUNskCq0eGMkRYD0wc/sawN5L4r527cDtXTj3s4cpFbvSa9avK2MRQqVZxmSUKtRVqy0aTwtQgOAQzqpB9zUMEyC3YzKmDk8V1/pRF0n6P1nHD3Urufw+H9qzcPThh1W3eRSI33MTjt3H9q1uuINP6Y061A/y49rD3xk/mTWPKxOtIzmjtIdYSSHKkyAcehqw+le2jTVLZSArG2BU+pHBFL6HtBdashPk+arvpavRc6/4atkQJj5VaCtNmbf10Ym7upLhFWU5Ma7QfPFM6TqdxpF+l1bt2PxDyI8xRMwkw3ZsYYVFC5BzUmh0PXp0bSk1C15guI8j/pPmP61zl3JlJ75PatH05fGfTLvRZjkOpkt8+TDkj8arLfSriZWnCHwkbBOKIqtaINxajww6cg8kV7p8cqXKNBncDV/Z6LJduVgOV48q0dj06lr8O3L45JFLJbGxbi9tl3qVkx9oVU2fTV1JeurgmLOd2PKuirpKS2CeCMSoOR/NTmmJ4SsjrzjBqYwZi8qrRl4NEhgRViUZHc1Iu3j0u0Yt545/GrO7McDMyms3rl5BJCVlbzFaUolbcjjtFFFQdIUUUUAUUUUAUpHKNkUmigJYn+Hj0preSc5701mvQaAm2dw1vOkqE5U5rrmgXi3VtbPGS0cjg7SeM4rjKH3rpn0Pul7qL2Fw3wxgzRqT+BH6VjmhyiaY8nB7Oj3seIYvhDEORWO1oMZjukGwA5H8xrol1aR26PLICQoLgDnjPb865v1VcpE8yMoAhY8/wA3p+9YUbxknZUdVXsMdpGYR8Q3Bs+/A/I1zqQ5YmrXXL43M55OAB+gqmc5PFdOONIwyStiT3oooFaGYtKsdITfqNqv80qD8xVclW2gDdrFio87hP8A7CoIZ9AmSO7s9DiRFEkkjFzjyV+f0pvqu1L6WqqcvCqyH33Zz+1OdNQkTwxyfbiRQPbcGc//AJqTevEbRAzbg0pt5M/d3jjPyNVUU02Yt1JIz/0cuo1eWJhghCwFYfrnc3Ul5uJ5fNajTpjovVVpLIdqGXwZfbPH64qr+kzTpbfXHuAuYZRlWH51WD+k0/uYJ2KOc0jxME88VIePcTnvUKRGRsGpLjolaORZYmw6nII8jW96S6gsr6BrC8VYZ5O/8sh/vXO17UcqdykgjsRU0Q1Z2LT7FNJmkli+JGPHtV8tul1D40YwcciuddIdVCRU0/VJCWziKVvP2Nau71kWURSPj5VKpGE4tl4LiOyjBkfkeYrO6z1HEjOYR8Z9Kz3+JXmqXRQOcZ55reaD0XbCFLq+HiMwztNOUpOkVcYw3IxEF1dajLgBlBPc1CvNOiu55IpHZSg5yfOul3thaackk0cSqiDI4rA3qCQzXsh8MP29e9VcZLs0hNS6ORUUUVobBRRRQBRRRQBRRRQHuOM5ryva8oBQPNW3Tusz6Hq0F/bE74m5GftDzFU9KHaoYO6j6Q7C+iVlughIyyvwQawnVWvW13OzJKHBzwKw2a8PesVhinZdTaVIcnl8SRm9TTVFeVuUCva8ooBamrbpy4ittasZ5yfDjmV249DmqgVN0znUbYHkGVOPxFQyGfQWkXTx9TpFu4clD7nw8fqKd1pSqajbg7TNGJ4z6Ohz+9Vtvx1emP8AnB+tWfVJIuYMHycflVY/YzF/cv8ADPdVIl5Db30Ywt1GGJH3X8/zpOnarBrkH+H6oAZwMAt6+tEvPS8eedtwwHtzWRLFNbsypKkt3BxWPTNquIjqPRZdLuWIUmIng1RsokBzXTuqgH0aMuAxz3PNcz++fmauSnaIjREdhTRyDg1Nfz+dRJvOpTJaGtxHI4NWcevXfhiOZjIFGAW71VnsK8PnVqsqdV6esoo9HttVj5NwShX0x51tbHWpFhjt0bLHsTWV0ED/AGX04YGPGbj8BVlaAC64H3qrfF6MZRUlsldRzNNiBnwjcnHn7Vhtbu0CSRuAoTChT5citTcks43HOJfP51z/AOkAkXUuCR8Q7Vd7Yxqt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5846" name="AutoShape 6" descr="data:image/jpeg;base64,/9j/4AAQSkZJRgABAQAAAQABAAD/2wBDAAkGBwgHBgkIBwgKCgkLDRYPDQwMDRsUFRAWIB0iIiAdHx8kKDQsJCYxJx8fLT0tMTU3Ojo6Iys/RD84QzQ5Ojf/2wBDAQoKCg0MDRoPDxo3JR8lNzc3Nzc3Nzc3Nzc3Nzc3Nzc3Nzc3Nzc3Nzc3Nzc3Nzc3Nzc3Nzc3Nzc3Nzc3Nzc3Nzf/wAARCAC6AQ8DASIAAhEBAxEB/8QAHAAAAQUBAQEAAAAAAAAAAAAAAAIDBAUGBwEI/8QAPxAAAgEDAwIEAggEAwcFAAAAAQIDAAQRBRIhBjETQVFhInEHFDJCgaGxwSNSkdEVM/EWJUNUYoLhcpKissL/xAAZAQEAAwEBAAAAAAAAAAAAAAAAAQIDBAX/xAAkEQACAgIDAAEEAwAAAAAAAAAAAQIRAyESMUEEIjJRYRNCcf/aAAwDAQACEQMRAD8A4bRRRQBRRRQBRRRQBRXoFe4oBNe4pSrmn4rd5WCopJPkKAjYowa1GidMve3CrKeO5A8h70rU4tPs5jb2sPiFTgtVOauiaMuI2PZSaV9Xmxnwn/pVrtm3/wAKMg+gFX+ianPCwhmsGlJ4yF5o50RRhyCDgjBryurX+j2V9beNe6d9XJ7uMAisHrml2trdtHY3IlXPGaiORSFMpaKU6NG5VwQw7g0mtAFFFFAFFFFAFOQ4zzTdORd6MEgcyAYFTJkxb9vyqLApaUVZ3i4tse1UfZJQOMNSaXJ9o0irkBRRRQBRRRQBRRRQBRRRQBRRRQBXuKAKcVc0AImfKnUiJ7CnYo60fSvTN51DfLb2sR25+OTHCihDdFRpOj3Op3aWtpEZJWPAA7fOun9OdATbURgqDP8AFkPf5Cul9NdGaZ05p4EEKm52/FMe5q3jt0C4jUCssj8REW3s551RYWmhaO9tpcI8eYbWkA5NYdNLtNOszLeqHuX+yD5V1Tq9YI5QGwdg7e9ZrTOnP8bv/HulIgjOSD5+1cznujqjjfHkyk0Lp9/q5vrlFVXPwq3pSdS1vTtF8UwIjz5wMDsaldd3t1BMLOzJFvEMFl8zXNdQjmlk3Ekk8mrQjydtmck0tj99rN/qjO0s7CMknbngVQXbkOQvr3qwkjMKbAewGcVEaNZGxzXRFJdFGK8B9QgaSP4pYxyPMiq4jBwasLGZrK6DD7B9al3drBfp4tsVWfzXtuq10QUdFespVirDBHBBryrAKKKKAKetxk80zT0AqGCdZqDOo4qz1Bdtt86rLPicc4q11LH1Ws5dosujMyd6RS5PtGkVqVCiiigCiiigCiiigCiiigCvRXlKAoBSLk1Kjj7UzGtToUOQMUIZddKdP3GvanHaWyEg8u2OFHrX0f0107Z6DZx21rGAVA3v5k1m/ol6cGk6MLuZMT3ADNkcgeQroMahlJ7ZNJfhGSdsYmLMhJ4X0pqSZLVS7/aIyqjvT1w2X2qMlRnbVXOzSSSNI2WxjHpXNPR0QVmeubOfVrxSwOC+T8qvboW+g6U7uBgck+rVM0mDw4zLIBknA+VZjrfVElH1XYQnrjzrmelfp1JuTrw51rV099cPtwdzHgGs5fLFbhlUMcjGfStXdmztoWxhpX7geQrO30kLqwCY9DV8b8RbIrRlJ2HPxHOaY3hR3zn2qZqEeCW4wfSq8jHauxdHExUoV4SB3FRoJ2icHJqR4gIwR/So00YHIqUQW00VvqEW8MEn/m8m+dU0sTwyFJBhhT9pKFyrE0u4k8aLYVyyng+dFa0CFRRRVgFSLdSRTFTLQZWoYJFrGxnAq11CMi2yfSoMBCzrVlqLg2mD6VlJ7RZdMykww5pFOTf5hputioUUUUAUUUUAUUUUAUUUUB7TiU2KdjoCREua0nSOltquvWdoBkO43ceQ71QW44rqf0L6cZtUu709oIgAfc/6VMSk3o7XAFRVt4RgKADjyFS3YRqoUZJ4UVF0+PbG0h+8ak5CB5n+6OKj9lIrwjzstnbyzSsASPtH1rMPqixNtQZeQ9yat9dVri2hV2Ox23N7DHasnHbvcXUsnPhwg7P3NcmV29HZijov7zqOCysyW7onr3Nc81bWDey7sF/PA7A17q0hurond/DVsAk/nTUqkwbIyBgclR2rB0+zqhHiijuU3EtIcH0quuysKEY5NL1W7VJAqBnYdz25qvleWSMyMCeK2jEylIpNQkYsfIelQCSec1OvA57rULYc5rpj0cr7FAjAx3NNyCldjzzXvwnNSQRDwaeD42uO4703KMNSoQGypqQIlGHPoeRSaXICCK8RSzADzqQJqfaDC5xSFswf+IPwFSoljiXByao2SKhG64AqbfDFv3qNFIFk3Rx/F6nmnJJHdSJsYqj7LLoo5h8RpurR7aCQ4AfPtXo0tWHBZfnWnJFaZU0VOn0yaP7JVx7GmhY3J7RGp5IiiPXlTf8AC7vbnYP/AHVFlikiOJFKn3paYEUUUVICiiigPRT0ftTIp2M/0oCfbd67x9BlsF0a/nYD45gB+A/81wWA8iu+fQpcAdMXag8rcY/qKsjOfR0eN/EXYg+Z9K9utzBIIh6ZPpRagrCofhiOaJLiOOVizDCLk/hVZ9bIxEXV4kMENvu5Z/xxWS6gv47RJLS0AWPbtYr3Y+dXGq6tBFFFc3EoXBJC9yfSsq+navrMjS2ln4UPlLcfD/Qd64Mjblo9HEkl9RlbySWaUMqbUB4FIubmUxhN+0+Yz3rUSdJtA/8AvS+dhjhIRjPtUefQ57bZJZ6YWTPLPzgetUtdHQl7Zh7uNEQsEPuxFU1xdiKIrnKk9hWy183Mb7EKsRlWSNO2D5isNq8ewsSNh3criujGr7OfKuPRAubyF/sbgKgSzgngGhj6DzzTZ5IPrxXQkkcjZ4zk8gUnxCKWwyckUlitSQIZie9eoSGzXh716g5qQOyH4d1exDJHf3pJ7Yqdp9sZCoAOSaqwOW0DzEqgJ/er+DpW9aISzJtU9h51qOm+mo7a2S5njy55APlV7cI8s0cSj4SGLfsKwlN+FrSOcNpE0ZwSqKB2XvVXcqkLYEbMR5tXS5dCnLmRz4MW3JJ8z7Vl9TXT7aTe6+M4ByAeKhSd7J0zKtLMwxGpA/6RSk0/UJ1LLFKR6mr+PWYbeHw4LOMAHjcOcVMsOobZ2K3cZA9qvyfiIMi1pdpwyMDSFmlhOGRsVuNRk0yay8e3kG/OCp4rLy3O/ucUUm+0TojrPvHwEim5H3EiRc06ZMc5GT7VDnkckkHNSkQyLPEhY+Hx7VHZGXuKdeX4jkc0nfx3rUqNUUUVIPRTqU0KWhoCbDXbPoGYyW+qIzfCjo2PfBrh8LYxXVvoR1NbbVr62lkVElhDnccfZ/1qYszyJ1o7Dq+qLZBAWCs3rVAdTnv5GttPUyO3DS4+Ff71UXsqdV6zvW4MVhDxuH/FPt7Vq7a3i0+3jW142kDb5fjXLmyW6N/j4q7Cz6ft7QwTXQNxcqeXfkA+WBUy91aCK5FrGQXJ7e/lT81zC1xDFO4jaVeD5EioF5LptqZ9SuCha3RyMnvtA7/14rGrdI6vLkin1s3UdubuRolmGOZhgAZ8qz951NdW1nFBIxlkkyCxf4O/rWY636uudbfcqtCqkbAvHFWH+xlxN0Mmr3V/tY7piDkhE2nAAHmWwK3WNVoz/krsr9V6jt7iMP4gSdXIOByw5I5+Y/Os51Dd2d5eeEj74TK7+ITztIGPxyCfxqJ9QlmhQlGy3IyKeXp55DGjOFlcH4fQf3qEox9EnKaqjLtH3x2HrTJHfHzrbapoMVjbKVAklxkkfL0rHXaCOdgmdoPGa0hNT6MZwcexnIYY88Z/GkqMsBnua9BxkeVeE4PHlWhQGUCQgdhXqrhsgcV4ATkk/hXq57eVAOKuTwK33QOifXJRcSL/AA0PHvWFjHI4rt3RtmLPRrdVU7mUE/M1SfVEN0X62gaBFUAL2pemWBlnE74VWbcvsuMD+/41IiQmJgo52Nj54OKVqN6trp4ZRjCgcfLBqvEy5HO+tNdv4nu0gUvaSjajj7o/Y1zOSeUE5JOa6Jqeoxys7QqskRzvTvWLvIodzSRLtBP2T5VMdGqKiSZm5J5pdvcFW59K9l2hiAo+dNCTac4HarEkiS54xnjNN+MBzTTzBuNi0jxhj7IpQJJkVgMNik71AYZHtUZplP3RSSQ3IFKAiU5Y5HNNUthg+deHvVkBNFFFSD2vQaTXooB5Gqy0+6uLebdbSFHYFSQfI96qkqXaOonQt23DNQDt/R7QLaxy3DsI40BATt8q10fUOlpay/xtnwfE7dj7Vw/XOppLmCztbN1t4VGW2H7x9astGtrMXjLqoEiNCPBZnJjD+pA75rJxhEunKXp0nS9esOooJNLuZ9t1AxNvKh5Yf3rJdb372FvNbEMXkGC7Hk1B6U0o6bqkV8bhDsZmAjU4Iqm671E32quwzgcYz2rm4J5VXSPQU5RwttVZTx3DSZDknIxW90O+vbvSls1uJjAoCMithcVzqD4XBz71ptBnQuUd2jQ8ZU1rmVx0Z/F+7ZsLuzhigjSJUicp8TSdh7D1qq8e5iu35jmiCkMZFAZs8ZA9KuA9rBGkjJ48mQqvK+QDjiqzqG7ZyJpbNYpVi2B15BU84Irjjb7OqXZm+orhCzLtdJFULkngjBrFyZkdmYc1pNVChxiQMjHKP3HyP6VRzIC/JAbOMjt6V3YtI8/PtkEouRj/AEr0xAx78YwcU+Y1H2u+7uKRM2VCr5cfOtzmIuMd69HehjXqDJoCXCv2TX0FoUObGA7cDYv6V8/QjivpzQov912ox2gT8fhFK2ZZHSPLcYfBHBGPxqo6sjni0p/D5HOeO4q9DZkYdiDx70z1Dbu9nuHdByPUVEjODpnDPFa2nZoVJX7wIqvvLczb50PGc7PMVur3TIrmZzagLJ3dP5h7VnbrTntpw6nC54BqlnQmZd4BtwTiokqBW24q9vLMtOHHAJ5HpTM1iig+bZxzU2SUxVSvHBqO3B7VYy2u09+PQ1E2rnntVkwNpDvUkV5jYKeb4eFPFNkg5DCgGWYGk8GlyL5jtTdSgeUUUVICiiigFjtSg3NeKMrQODUAfDcV0PoxvrllbeNEJFhJUHGcVzlTxW2+jjVore7ayuWwsp3IT2B86xzp8HRrhrmrNRrt+ba2kNupXyXIxn3rnNxM0juWJLEnvXSetYkzL4I4YLj2GK5tcwMJGyfOsPjNOJ2fKi0lQ2ku0bTzTkN/JBIDt+DzFJhtpC2FUlvakz2UqAsQcDvmunRypTStHVdA0hdb0uLUbOXcoIfwieUcVA6n1Ceyt2tp7czO2F4HYDjJ/KsZ0xruoaHN4ljcMgbh0z8LD3FauTqq11YBdSiEcnHxgZHFYSx077OvHlclsxWoqbeRWUko4yVNQpXVlymSvv3Fa3W9Nt54fFtJUlRu208isbOjW8pU9vMVrB8kc2aLi/0JhYhvtefb1pMzEyHI705HGnhtIx7nAOahyPk4HOK2OUUMHuRSo6ZU5NPIeaEkuHt+FfT2gOH0q1Yedsh/+Ir5hg5r6L6Jv0n6bsHDZP1ZFPzAx+1LpoxyrRZXcZlhlEf+YBlfeo2lXy6hbPbyvukVR/3Lz+mKmMxYsEOGXkViNfn/AMC1Wz1KzYiMuxdAfIkblqsuysFaoVrdi1pO08Ixtz29KppWh1K3AwBKO/vW2naLU5XEI3RtCrg/+que6hazadqEmzjDHAqGvUaRdlcbForkrMMoDkVC1a2KKHjHwg5z6VqYimoREjAkAqBPGgxBcLyTjNUsumZVhFNEQ3Diq6bTX2eIvK5rQ3+ktbjxFGBg/hVfBMI12yn4M1ZP8FioeyKIHPY9jTX1bcrEcheSfSrXUbmIr/CXAqped1R1V2UPwwBxkd+asrIGJI1XOGphlH8wr2RsmkGrIHlFFFSAooooB2M5GKVimQcHipClXHHeoAbfSnI96OrxkhgcgjyrzGMZp6MA45FAdI0G5uuodGLSLumiHhux88DiqK80x47opMMEd61X0JJHdXt7Yuw5USBfXHenevdJn0/WZFMeVZQykdu1cqhxm66PSjlWTEot7RmoQkMQito1M0gPxH7ijufnVXqlhPbxhJGY7/iwK23THTr3drPcSjbIy4VmOAtR9euLHTiFuGiubjHCocrGP3Jqb3os4XDZz5beTxCNrLtGcUFJEG4A49xVvc65POWEdjHg5wdvNQhdXbFhJbxhPMY5rS36crjHxkeKaa2lDROQpHbypjVJFnKzKMFl5HvVkbWO4t2aHIlxkofc+VVNwhhiJkAJbsD3FFVlJ2lRFcN9WVvuglR+v71FPBOKeectCI8ffLfkB+1Mk5rVGB6tPL2pgU9FknFATITiu0/Rbdh+nVDc+C7D8M5/euLRL5e1de+iWMvot+HOEE3f0yv/AIqsis+jZalexW0v1rJEBwjkeTE8frWD6vvvrkTxxx+HKvLK5+17rVxaXC6o9/ZOxfLBJFJ+0n8w9xwfwrMaw8qudL1hQs0DYiuAMbh71T9lYKi1+jnWXW6fT7rLBk2oT3X2P7VYdQ2gnuXKqQyn4h51gLyW70y/SVDtmjxyPvit1pmtQ69bm5iwLlFHix+vqasnoSVPkUqQyWsxYHB9PWjWLiFrISOoWReQastSKGMyHAKj865/reoSTllQ4UdwKrWyy2P3evh7XwiuWwRms6Z9wG5qbdmNStP01r/csbgSD7pPJq9JFiLLLuG1a9ttOubxsRoSPWtFpuhRxEPeD/tNT5rq3sImW1UHB7CocvwDIyaJcxn4k49c021gsY/iOo9quzPc3bnYCUby9KXF0zdXTFuduM1Kb9Isx1FFFXJCiiigCvQSDkV5RQEuNy4GDyO4NOKSpyRUJWKsCO4qckyyKD2PnQGi6M6kn6b1qDUIIw2zKuh+8p7iuoXvX2jdTX9pax2MkUsvwtNKR8PsBXFIWANeteNDIrRHa6nIYeRqslaotCbg7R3nqILDDDpNiQhlBaQg8hay8XTel22ZNRnaWQ5IiTvVR0Z1MtzqcMupFpJo0ZRk/ayK6FdvZyaXJd28SeKfhX2J4rifKDo9KOWM0tGRmtIPDjNtaxwFhxu7j51ldTUxSNEi7ndv9a2d7pMzxs7OxkJyP1NUM2msL5fFVlXcCXPkMgfnSD3YyvWjO3SvbmFos7lTc2fWqPVZfFuXYAgE5wa3HUNskCq0eGMkRYD0wc/sawN5L4r527cDtXTj3s4cpFbvSa9avK2MRQqVZxmSUKtRVqy0aTwtQgOAQzqpB9zUMEyC3YzKmDk8V1/pRF0n6P1nHD3Urufw+H9qzcPThh1W3eRSI33MTjt3H9q1uuINP6Y061A/y49rD3xk/mTWPKxOtIzmjtIdYSSHKkyAcehqw+le2jTVLZSArG2BU+pHBFL6HtBdashPk+arvpavRc6/4atkQJj5VaCtNmbf10Ym7upLhFWU5Ma7QfPFM6TqdxpF+l1bt2PxDyI8xRMwkw3ZsYYVFC5BzUmh0PXp0bSk1C15guI8j/pPmP61zl3JlJ75PatH05fGfTLvRZjkOpkt8+TDkj8arLfSriZWnCHwkbBOKIqtaINxajww6cg8kV7p8cqXKNBncDV/Z6LJduVgOV48q0dj06lr8O3L45JFLJbGxbi9tl3qVkx9oVU2fTV1JeurgmLOd2PKuirpKS2CeCMSoOR/NTmmJ4SsjrzjBqYwZi8qrRl4NEhgRViUZHc1Iu3j0u0Yt545/GrO7McDMyms3rl5BJCVlbzFaUolbcjjtFFFQdIUUUUAUUUUAUpHKNkUmigJYn+Hj0preSc5701mvQaAm2dw1vOkqE5U5rrmgXi3VtbPGS0cjg7SeM4rjKH3rpn0Pul7qL2Fw3wxgzRqT+BH6VjmhyiaY8nB7Oj3seIYvhDEORWO1oMZjukGwA5H8xrol1aR26PLICQoLgDnjPb865v1VcpE8yMoAhY8/wA3p+9YUbxknZUdVXsMdpGYR8Q3Bs+/A/I1zqQ5YmrXXL43M55OAB+gqmc5PFdOONIwyStiT3oooFaGYtKsdITfqNqv80qD8xVclW2gDdrFio87hP8A7CoIZ9AmSO7s9DiRFEkkjFzjyV+f0pvqu1L6WqqcvCqyH33Zz+1OdNQkTwxyfbiRQPbcGc//AJqTevEbRAzbg0pt5M/d3jjPyNVUU02Yt1JIz/0cuo1eWJhghCwFYfrnc3Ul5uJ5fNajTpjovVVpLIdqGXwZfbPH64qr+kzTpbfXHuAuYZRlWH51WD+k0/uYJ2KOc0jxME88VIePcTnvUKRGRsGpLjolaORZYmw6nII8jW96S6gsr6BrC8VYZ5O/8sh/vXO17UcqdykgjsRU0Q1Z2LT7FNJmkli+JGPHtV8tul1D40YwcciuddIdVCRU0/VJCWziKVvP2Nau71kWURSPj5VKpGE4tl4LiOyjBkfkeYrO6z1HEjOYR8Z9Kz3+JXmqXRQOcZ55reaD0XbCFLq+HiMwztNOUpOkVcYw3IxEF1dajLgBlBPc1CvNOiu55IpHZSg5yfOul3thaackk0cSqiDI4rA3qCQzXsh8MP29e9VcZLs0hNS6ORUUUVobBRRRQBRRRQBRRRQHuOM5ryva8oBQPNW3Tusz6Hq0F/bE74m5GftDzFU9KHaoYO6j6Q7C+iVlughIyyvwQawnVWvW13OzJKHBzwKw2a8PesVhinZdTaVIcnl8SRm9TTVFeVuUCva8ooBamrbpy4ittasZ5yfDjmV249DmqgVN0znUbYHkGVOPxFQyGfQWkXTx9TpFu4clD7nw8fqKd1pSqajbg7TNGJ4z6Ohz+9Vtvx1emP8AnB+tWfVJIuYMHycflVY/YzF/cv8ADPdVIl5Db30Ywt1GGJH3X8/zpOnarBrkH+H6oAZwMAt6+tEvPS8eedtwwHtzWRLFNbsypKkt3BxWPTNquIjqPRZdLuWIUmIng1RsokBzXTuqgH0aMuAxz3PNcz++fmauSnaIjREdhTRyDg1Nfz+dRJvOpTJaGtxHI4NWcevXfhiOZjIFGAW71VnsK8PnVqsqdV6esoo9HttVj5NwShX0x51tbHWpFhjt0bLHsTWV0ED/AGX04YGPGbj8BVlaAC64H3qrfF6MZRUlsldRzNNiBnwjcnHn7Vhtbu0CSRuAoTChT5citTcks43HOJfP51z/AOkAkXUuCR8Q7Vd7Yxqt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5848" name="Picture 8" descr="http://www.grandmasgraphics.com/graphics/childrens/childrens379_2000.jpg"/>
          <p:cNvPicPr>
            <a:picLocks noChangeAspect="1" noChangeArrowheads="1"/>
          </p:cNvPicPr>
          <p:nvPr/>
        </p:nvPicPr>
        <p:blipFill>
          <a:blip r:embed="rId4" cstate="print"/>
          <a:srcRect/>
          <a:stretch>
            <a:fillRect/>
          </a:stretch>
        </p:blipFill>
        <p:spPr bwMode="auto">
          <a:xfrm>
            <a:off x="6500826" y="3357562"/>
            <a:ext cx="2500330" cy="337198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5850" name="Picture 10" descr="http://t1.gstatic.com/images?q=tbn:ANd9GcQdSvFPl3koEeBWPwKHfLQXkd9XlXGfm6-UfiBGyqN_wuu_vXSb"/>
          <p:cNvPicPr>
            <a:picLocks noChangeAspect="1" noChangeArrowheads="1"/>
          </p:cNvPicPr>
          <p:nvPr/>
        </p:nvPicPr>
        <p:blipFill>
          <a:blip r:embed="rId5" cstate="print"/>
          <a:srcRect/>
          <a:stretch>
            <a:fillRect/>
          </a:stretch>
        </p:blipFill>
        <p:spPr bwMode="auto">
          <a:xfrm>
            <a:off x="357158" y="3429000"/>
            <a:ext cx="2574561" cy="328612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5852" name="Picture 12" descr="http://aforismiezen.altervista.org/blog/wp-content/uploads/2011/12/a-christmas-carol.jpg"/>
          <p:cNvPicPr>
            <a:picLocks noChangeAspect="1" noChangeArrowheads="1"/>
          </p:cNvPicPr>
          <p:nvPr/>
        </p:nvPicPr>
        <p:blipFill>
          <a:blip r:embed="rId6" cstate="print"/>
          <a:srcRect/>
          <a:stretch>
            <a:fillRect/>
          </a:stretch>
        </p:blipFill>
        <p:spPr bwMode="auto">
          <a:xfrm>
            <a:off x="3428992" y="3429000"/>
            <a:ext cx="2714644" cy="329635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643438" y="0"/>
            <a:ext cx="4500562" cy="6858000"/>
          </a:xfrm>
          <a:prstGeom prst="rect">
            <a:avLst/>
          </a:prstGeom>
          <a:ln>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The forerunner of the Christmas pudding (aka. plum/</a:t>
            </a:r>
            <a:r>
              <a:rPr lang="en-US" sz="1400" dirty="0" err="1" smtClean="0"/>
              <a:t>figgy</a:t>
            </a:r>
            <a:r>
              <a:rPr lang="en-US" sz="1400" dirty="0" smtClean="0"/>
              <a:t> pudding), a rich fruit pudding, was called Frumenty, it was served in Medieval times. Frumenty was a </a:t>
            </a:r>
          </a:p>
          <a:p>
            <a:pPr algn="ctr"/>
            <a:r>
              <a:rPr lang="en-US" sz="1400" dirty="0" smtClean="0"/>
              <a:t>spiced porridge, enjoyed by both rich and poor. It has its origins in a Celtic legend of harvest god, </a:t>
            </a:r>
            <a:r>
              <a:rPr lang="en-US" sz="1400" dirty="0" err="1" smtClean="0"/>
              <a:t>Dagda</a:t>
            </a:r>
            <a:r>
              <a:rPr lang="en-US" sz="1400" dirty="0" smtClean="0"/>
              <a:t>, who stirred a porridge made up of all the good things of the earth.</a:t>
            </a:r>
          </a:p>
          <a:p>
            <a:pPr algn="ctr"/>
            <a:endParaRPr lang="en-US" sz="1400" dirty="0" smtClean="0"/>
          </a:p>
          <a:p>
            <a:pPr algn="ctr"/>
            <a:r>
              <a:rPr lang="en-US" sz="1400" dirty="0" smtClean="0"/>
              <a:t>The pudding became specifically associated with Christmas, rather than merely any festive occasion, when it was introduced to the Royal Christmas dinner table by Prince Albert.</a:t>
            </a:r>
          </a:p>
          <a:p>
            <a:pPr algn="ctr"/>
            <a:endParaRPr lang="en-US" sz="1400" dirty="0" smtClean="0"/>
          </a:p>
          <a:p>
            <a:pPr algn="ctr"/>
            <a:r>
              <a:rPr lang="en-US" sz="1400" dirty="0" smtClean="0"/>
              <a:t>Plum puddings are a very rich, dark pudding made with all sorts of dried fruits, nuts, spices, black treacle and lots sherry or brandy. They are made well before Christmas as it takes time for the alcohol to soak into the dried fruit, however nowadays most people buy them from a supermarket. They are steamed when first made, and re-steamed on Christmas Day before being served with a sweet white sauce or brandy butter. If the pudding is made at home, everyone in the household must take it in turns to stir the pudding and make a wish, the mixture should be stirred from east to west, in </a:t>
            </a:r>
            <a:r>
              <a:rPr lang="en-US" sz="1400" dirty="0" err="1" smtClean="0"/>
              <a:t>honour</a:t>
            </a:r>
            <a:r>
              <a:rPr lang="en-US" sz="1400" dirty="0" smtClean="0"/>
              <a:t> of the three wise men.</a:t>
            </a:r>
          </a:p>
          <a:p>
            <a:pPr algn="ctr"/>
            <a:endParaRPr lang="en-US" sz="1400" dirty="0" smtClean="0"/>
          </a:p>
          <a:p>
            <a:pPr algn="ctr"/>
            <a:r>
              <a:rPr lang="en-US" sz="1400" dirty="0" smtClean="0"/>
              <a:t>Some people like to hide a coin or trinket in the Christmas pudding. This may have originated in the ancient custom, in Rome and elsewhere, of concealing a particular object in food.</a:t>
            </a:r>
            <a:endParaRPr lang="it-IT" sz="1400" dirty="0"/>
          </a:p>
        </p:txBody>
      </p:sp>
      <p:pic>
        <p:nvPicPr>
          <p:cNvPr id="36866" name="Picture 2" descr="http://www.ricettepertutti.it/images/pudding_al_cioccolato.jpg"/>
          <p:cNvPicPr>
            <a:picLocks noChangeAspect="1" noChangeArrowheads="1"/>
          </p:cNvPicPr>
          <p:nvPr/>
        </p:nvPicPr>
        <p:blipFill>
          <a:blip r:embed="rId3" cstate="print"/>
          <a:srcRect/>
          <a:stretch>
            <a:fillRect/>
          </a:stretch>
        </p:blipFill>
        <p:spPr bwMode="auto">
          <a:xfrm>
            <a:off x="0" y="3357562"/>
            <a:ext cx="4643438" cy="3500438"/>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pic>
        <p:nvPicPr>
          <p:cNvPr id="36868" name="Picture 4" descr="http://www.pianetadonna.it/cucina/decorazione-cibo/wp-content/uploads/2011/09/P103006411.jpg"/>
          <p:cNvPicPr>
            <a:picLocks noChangeAspect="1" noChangeArrowheads="1"/>
          </p:cNvPicPr>
          <p:nvPr/>
        </p:nvPicPr>
        <p:blipFill>
          <a:blip r:embed="rId4" cstate="print"/>
          <a:srcRect/>
          <a:stretch>
            <a:fillRect/>
          </a:stretch>
        </p:blipFill>
        <p:spPr bwMode="auto">
          <a:xfrm>
            <a:off x="0" y="1"/>
            <a:ext cx="4643438" cy="3357562"/>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laio 1"/>
          <p:cNvSpPr/>
          <p:nvPr/>
        </p:nvSpPr>
        <p:spPr>
          <a:xfrm>
            <a:off x="4000496" y="0"/>
            <a:ext cx="5143504" cy="5357826"/>
          </a:xfrm>
          <a:prstGeom prst="bevel">
            <a:avLst>
              <a:gd name="adj" fmla="val 6238"/>
            </a:avLst>
          </a:prstGeom>
          <a:ln>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Christmas cakes are also very rich and dark and contain just about every dried fruit you can think of, nuts (usually blanched almonds) glace cherries, candied peel and once again, sweetened with black treacle. They are covered with a layer of marzipan or almond paste and then thick white "Royal" icing made with icing sugar and egg whites. </a:t>
            </a:r>
          </a:p>
          <a:p>
            <a:pPr algn="ctr"/>
            <a:r>
              <a:rPr lang="en-US" sz="1600" dirty="0" smtClean="0"/>
              <a:t>It was introduced as a custom by the Victorians. Prior to that period, cake was eaten during Christmas, but without the toppings. The idea of using marzipan is thought to be linked to the Tudor </a:t>
            </a:r>
            <a:r>
              <a:rPr lang="en-US" sz="1600" dirty="0" err="1" smtClean="0"/>
              <a:t>Marchpane</a:t>
            </a:r>
            <a:r>
              <a:rPr lang="en-US" sz="1600" dirty="0" smtClean="0"/>
              <a:t> an iced and decorated cake of marzipan that acted as the table </a:t>
            </a:r>
            <a:r>
              <a:rPr lang="en-US" sz="1600" dirty="0" err="1" smtClean="0"/>
              <a:t>centrepiece</a:t>
            </a:r>
            <a:r>
              <a:rPr lang="en-US" sz="1600" dirty="0" smtClean="0"/>
              <a:t> during banquets and festive occasions. They should be made about six weeks before Christmas and are usually decorated with ribbons and images of Santa Claus or robins with holly. </a:t>
            </a:r>
            <a:endParaRPr lang="en-US" sz="1600" dirty="0"/>
          </a:p>
        </p:txBody>
      </p:sp>
      <p:pic>
        <p:nvPicPr>
          <p:cNvPr id="37890" name="Picture 2" descr="http://frostedbakery.files.wordpress.com/2011/05/christmas-cake-2-2009.jpg?w=1200"/>
          <p:cNvPicPr>
            <a:picLocks noChangeAspect="1" noChangeArrowheads="1"/>
          </p:cNvPicPr>
          <p:nvPr/>
        </p:nvPicPr>
        <p:blipFill>
          <a:blip r:embed="rId3" cstate="print"/>
          <a:srcRect/>
          <a:stretch>
            <a:fillRect/>
          </a:stretch>
        </p:blipFill>
        <p:spPr bwMode="auto">
          <a:xfrm>
            <a:off x="214282" y="214290"/>
            <a:ext cx="3619494" cy="27146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7892" name="Picture 4" descr="http://0.tqn.com/d/britishfood/1/0/G/J/-/-/xmas-cake-1000.jpg"/>
          <p:cNvPicPr>
            <a:picLocks noChangeAspect="1" noChangeArrowheads="1"/>
          </p:cNvPicPr>
          <p:nvPr/>
        </p:nvPicPr>
        <p:blipFill>
          <a:blip r:embed="rId4" cstate="print"/>
          <a:srcRect/>
          <a:stretch>
            <a:fillRect/>
          </a:stretch>
        </p:blipFill>
        <p:spPr bwMode="auto">
          <a:xfrm>
            <a:off x="142844" y="3143248"/>
            <a:ext cx="3724608" cy="3571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magine 5" descr="01_User.png"/>
          <p:cNvPicPr>
            <a:picLocks noChangeAspect="1"/>
          </p:cNvPicPr>
          <p:nvPr/>
        </p:nvPicPr>
        <p:blipFill>
          <a:blip r:embed="rId5" cstate="print"/>
          <a:stretch>
            <a:fillRect/>
          </a:stretch>
        </p:blipFill>
        <p:spPr>
          <a:xfrm rot="1067433">
            <a:off x="7264531" y="4835647"/>
            <a:ext cx="2045945" cy="2045945"/>
          </a:xfrm>
          <a:prstGeom prst="rect">
            <a:avLst/>
          </a:prstGeom>
        </p:spPr>
      </p:pic>
      <p:pic>
        <p:nvPicPr>
          <p:cNvPr id="7" name="Immagine 6" descr="candycane-icon.png"/>
          <p:cNvPicPr>
            <a:picLocks noChangeAspect="1"/>
          </p:cNvPicPr>
          <p:nvPr/>
        </p:nvPicPr>
        <p:blipFill>
          <a:blip r:embed="rId6" cstate="print"/>
          <a:stretch>
            <a:fillRect/>
          </a:stretch>
        </p:blipFill>
        <p:spPr>
          <a:xfrm rot="6582879">
            <a:off x="3768807" y="4554634"/>
            <a:ext cx="2438400" cy="2438400"/>
          </a:xfrm>
          <a:prstGeom prst="rect">
            <a:avLst/>
          </a:prstGeom>
        </p:spPr>
      </p:pic>
      <p:pic>
        <p:nvPicPr>
          <p:cNvPr id="37894" name="Picture 6" descr="Christmas Cake"/>
          <p:cNvPicPr>
            <a:picLocks noChangeAspect="1" noChangeArrowheads="1"/>
          </p:cNvPicPr>
          <p:nvPr/>
        </p:nvPicPr>
        <p:blipFill>
          <a:blip r:embed="rId7" cstate="print"/>
          <a:srcRect/>
          <a:stretch>
            <a:fillRect/>
          </a:stretch>
        </p:blipFill>
        <p:spPr bwMode="auto">
          <a:xfrm rot="319558">
            <a:off x="5715008" y="5429264"/>
            <a:ext cx="1428760" cy="12870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6135013"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spcBef>
                <a:spcPct val="0"/>
              </a:spcBef>
              <a:spcAft>
                <a:spcPct val="0"/>
              </a:spcAft>
            </a:pPr>
            <a:r>
              <a:rPr kumimoji="0" lang="en-US" sz="2800" b="0" i="0" u="none" strike="noStrike" cap="none" normalizeH="0" baseline="0" dirty="0" smtClean="0">
                <a:ln>
                  <a:noFill/>
                </a:ln>
                <a:solidFill>
                  <a:srgbClr val="540000"/>
                </a:solidFill>
                <a:effectLst/>
                <a:latin typeface="Berlin Sans FB" pitchFamily="34" charset="0"/>
                <a:ea typeface="Calibri" pitchFamily="34" charset="0"/>
                <a:cs typeface="Arial" pitchFamily="34" charset="0"/>
              </a:rPr>
              <a:t>Celebrities reveal Christmas gift wish lists</a:t>
            </a:r>
            <a:endParaRPr kumimoji="0" lang="en-US" sz="2800" b="0" i="0" u="none" strike="noStrike" cap="none" normalizeH="0" baseline="0" dirty="0" smtClean="0">
              <a:ln>
                <a:noFill/>
              </a:ln>
              <a:solidFill>
                <a:srgbClr val="540000"/>
              </a:solidFill>
              <a:effectLst/>
              <a:latin typeface="Berlin Sans FB" pitchFamily="34" charset="0"/>
            </a:endParaRPr>
          </a:p>
        </p:txBody>
      </p:sp>
      <p:sp>
        <p:nvSpPr>
          <p:cNvPr id="6" name="Fumetto 4 5"/>
          <p:cNvSpPr/>
          <p:nvPr/>
        </p:nvSpPr>
        <p:spPr>
          <a:xfrm rot="597601">
            <a:off x="6266792" y="210949"/>
            <a:ext cx="2396060" cy="2583206"/>
          </a:xfrm>
          <a:prstGeom prst="cloudCallout">
            <a:avLst>
              <a:gd name="adj1" fmla="val -34012"/>
              <a:gd name="adj2" fmla="val 70876"/>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51" name="Rectangle 3"/>
          <p:cNvSpPr>
            <a:spLocks noChangeArrowheads="1"/>
          </p:cNvSpPr>
          <p:nvPr/>
        </p:nvSpPr>
        <p:spPr bwMode="auto">
          <a:xfrm>
            <a:off x="6572264" y="428604"/>
            <a:ext cx="1714512"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Avril</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Lavigne</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wants chef's knives for Christmas. </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Lavigne</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also told </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hlinkClick r:id="rId3"/>
              </a:rPr>
              <a:t>Popcrush</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she’s received some strange Christmas gifts from her fans over the years, including a </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a</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wedding dress from a Korean fan.</a:t>
            </a:r>
            <a:endParaRPr kumimoji="0" lang="en-US" sz="1200" b="0" i="0" u="none" strike="noStrike" cap="none" normalizeH="0" baseline="0" dirty="0" smtClean="0">
              <a:ln>
                <a:noFill/>
              </a:ln>
              <a:solidFill>
                <a:schemeClr val="tx1"/>
              </a:solidFill>
              <a:effectLst/>
              <a:latin typeface="Arial" pitchFamily="34" charset="0"/>
            </a:endParaRPr>
          </a:p>
        </p:txBody>
      </p:sp>
      <p:sp>
        <p:nvSpPr>
          <p:cNvPr id="10" name="Fumetto 4 9"/>
          <p:cNvSpPr/>
          <p:nvPr/>
        </p:nvSpPr>
        <p:spPr>
          <a:xfrm rot="797891">
            <a:off x="6479307" y="3864989"/>
            <a:ext cx="2442123" cy="2748999"/>
          </a:xfrm>
          <a:prstGeom prst="cloudCallout">
            <a:avLst>
              <a:gd name="adj1" fmla="val -68520"/>
              <a:gd name="adj2" fmla="val -43554"/>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52" name="Rectangle 4"/>
          <p:cNvSpPr>
            <a:spLocks noChangeArrowheads="1"/>
          </p:cNvSpPr>
          <p:nvPr/>
        </p:nvSpPr>
        <p:spPr bwMode="auto">
          <a:xfrm rot="20772299">
            <a:off x="6643702" y="4231266"/>
            <a:ext cx="2214546"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A pasta maker is on Taylor Swift's holiday wish list. Swift says she also hopes to receive antique picture frames and “anything from Free People or </a:t>
            </a:r>
            <a:r>
              <a:rPr kumimoji="0" lang="en-US" sz="1400"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Anthropologie</a:t>
            </a: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according to People.</a:t>
            </a:r>
            <a:endParaRPr kumimoji="0" lang="en-US" sz="1400" b="0" i="0" u="none" strike="noStrike" cap="none" normalizeH="0" baseline="0" dirty="0" smtClean="0">
              <a:ln>
                <a:noFill/>
              </a:ln>
              <a:solidFill>
                <a:schemeClr val="tx1"/>
              </a:solidFill>
              <a:effectLst/>
              <a:latin typeface="Arial" pitchFamily="34" charset="0"/>
            </a:endParaRPr>
          </a:p>
        </p:txBody>
      </p:sp>
      <p:pic>
        <p:nvPicPr>
          <p:cNvPr id="2054" name="Picture 6" descr="http://www.gds.it/fileadmin/MULTIMEDIA/GOSSIP/140485_album/Taylor%20Swift.jpg"/>
          <p:cNvPicPr>
            <a:picLocks noChangeAspect="1" noChangeArrowheads="1"/>
          </p:cNvPicPr>
          <p:nvPr/>
        </p:nvPicPr>
        <p:blipFill>
          <a:blip r:embed="rId4" cstate="print"/>
          <a:srcRect/>
          <a:stretch>
            <a:fillRect/>
          </a:stretch>
        </p:blipFill>
        <p:spPr bwMode="auto">
          <a:xfrm rot="20957214">
            <a:off x="-129827" y="644913"/>
            <a:ext cx="4202879" cy="3609220"/>
          </a:xfrm>
          <a:prstGeom prst="ellipse">
            <a:avLst/>
          </a:prstGeom>
          <a:ln>
            <a:noFill/>
          </a:ln>
          <a:effectLst>
            <a:softEdge rad="112500"/>
          </a:effectLst>
        </p:spPr>
      </p:pic>
      <p:pic>
        <p:nvPicPr>
          <p:cNvPr id="2056" name="Picture 8" descr="http://image.blingee.com/images17/content/output/000/000/000/621/548470531_1738481.gif"/>
          <p:cNvPicPr>
            <a:picLocks noChangeAspect="1" noChangeArrowheads="1" noCrop="1"/>
          </p:cNvPicPr>
          <p:nvPr/>
        </p:nvPicPr>
        <p:blipFill>
          <a:blip r:embed="rId5" cstate="print"/>
          <a:srcRect/>
          <a:stretch>
            <a:fillRect/>
          </a:stretch>
        </p:blipFill>
        <p:spPr bwMode="auto">
          <a:xfrm rot="294740">
            <a:off x="2443469" y="2857446"/>
            <a:ext cx="3843068" cy="3843068"/>
          </a:xfrm>
          <a:prstGeom prst="ellipse">
            <a:avLst/>
          </a:prstGeom>
          <a:ln>
            <a:noFill/>
          </a:ln>
          <a:effectLst>
            <a:softEdge rad="112500"/>
          </a:effectLst>
        </p:spPr>
      </p:pic>
    </p:spTree>
  </p:cSld>
  <p:clrMapOvr>
    <a:masterClrMapping/>
  </p:clrMapOvr>
  <p:transition>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tonda angolo diagonale rettangolo 1"/>
          <p:cNvSpPr/>
          <p:nvPr/>
        </p:nvSpPr>
        <p:spPr>
          <a:xfrm>
            <a:off x="5072066" y="0"/>
            <a:ext cx="4071934" cy="5214950"/>
          </a:xfrm>
          <a:prstGeom prst="round2DiagRect">
            <a:avLst>
              <a:gd name="adj1" fmla="val 16667"/>
              <a:gd name="adj2" fmla="val 13902"/>
            </a:avLst>
          </a:prstGeom>
          <a:ln>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r>
              <a:rPr lang="en-US" sz="1400" dirty="0" smtClean="0"/>
              <a:t>Mince pies were often known as Christmas pies, they were banned in the seventeenth century by that killjoy Cromwell but eventually came back into existence after the Restoration. They are made with mincemeat – which doesn’t contain meat at </a:t>
            </a:r>
            <a:r>
              <a:rPr lang="en-US" sz="1400" dirty="0" smtClean="0"/>
              <a:t>all. </a:t>
            </a:r>
            <a:r>
              <a:rPr lang="en-US" sz="1400" dirty="0" smtClean="0"/>
              <a:t>The sweet, rich and fruity pies that we are now accustomed to developed early in the twentieth century when the meat content was removed for good and now the "mincemeat" is a mixture of dried fruit (raisins, sultanas, candied peel, etc.,) apples, spices, sugar and suet, often moistened with brandy or sherry, and baked in small pastry cases. </a:t>
            </a:r>
          </a:p>
          <a:p>
            <a:r>
              <a:rPr lang="en-US" sz="1400" dirty="0" smtClean="0"/>
              <a:t>If the mincemeat is home made everyone in the household should stir it as it is considered to be lucky. The cases should be oval in shape, to represent the manger, with a tiny pastry baby Jesus on top, but as very few people have tins that shape they are nearly always round now. </a:t>
            </a:r>
            <a:endParaRPr lang="en-US" sz="1400" dirty="0"/>
          </a:p>
        </p:txBody>
      </p:sp>
      <p:pic>
        <p:nvPicPr>
          <p:cNvPr id="38914" name="Picture 2" descr="http://timeforalittlesomething.files.wordpress.com/2011/12/043.jpg"/>
          <p:cNvPicPr>
            <a:picLocks noChangeAspect="1" noChangeArrowheads="1"/>
          </p:cNvPicPr>
          <p:nvPr/>
        </p:nvPicPr>
        <p:blipFill>
          <a:blip r:embed="rId3" cstate="print"/>
          <a:srcRect/>
          <a:stretch>
            <a:fillRect/>
          </a:stretch>
        </p:blipFill>
        <p:spPr bwMode="auto">
          <a:xfrm>
            <a:off x="142844" y="285728"/>
            <a:ext cx="4857816" cy="33373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916" name="Picture 4" descr="http://timeforalittlesomething.files.wordpress.com/2011/12/046.jpg?w=584&amp;h=389"/>
          <p:cNvPicPr>
            <a:picLocks noChangeAspect="1" noChangeArrowheads="1"/>
          </p:cNvPicPr>
          <p:nvPr/>
        </p:nvPicPr>
        <p:blipFill>
          <a:blip r:embed="rId4" cstate="print"/>
          <a:srcRect/>
          <a:stretch>
            <a:fillRect/>
          </a:stretch>
        </p:blipFill>
        <p:spPr bwMode="auto">
          <a:xfrm>
            <a:off x="7215174" y="5286388"/>
            <a:ext cx="1928826" cy="1571612"/>
          </a:xfrm>
          <a:prstGeom prst="roundRect">
            <a:avLst>
              <a:gd name="adj" fmla="val 8948"/>
            </a:avLst>
          </a:prstGeom>
          <a:solidFill>
            <a:srgbClr val="FFFFFF">
              <a:shade val="85000"/>
            </a:srgbClr>
          </a:solidFill>
          <a:ln>
            <a:noFill/>
          </a:ln>
          <a:effectLst>
            <a:reflection blurRad="12700" stA="38000" endPos="28000" dist="5000" dir="5400000" sy="-100000" algn="bl" rotWithShape="0"/>
          </a:effectLst>
        </p:spPr>
      </p:pic>
      <p:pic>
        <p:nvPicPr>
          <p:cNvPr id="38918" name="Picture 6" descr="http://t1.gstatic.com/images?q=tbn:ANd9GcQr1jcxPo1JFAssCN5V79w7EY_crYr5n9bNMbmzJqRXj6ERwas"/>
          <p:cNvPicPr>
            <a:picLocks noChangeAspect="1" noChangeArrowheads="1"/>
          </p:cNvPicPr>
          <p:nvPr/>
        </p:nvPicPr>
        <p:blipFill>
          <a:blip r:embed="rId5" cstate="print"/>
          <a:srcRect/>
          <a:stretch>
            <a:fillRect/>
          </a:stretch>
        </p:blipFill>
        <p:spPr bwMode="auto">
          <a:xfrm>
            <a:off x="5072066" y="5306222"/>
            <a:ext cx="2071702" cy="15517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920" name="Picture 8" descr="http://thelittleloaf.files.wordpress.com/2011/12/mince_pie_baked_alaska-014.jpg"/>
          <p:cNvPicPr>
            <a:picLocks noChangeAspect="1" noChangeArrowheads="1"/>
          </p:cNvPicPr>
          <p:nvPr/>
        </p:nvPicPr>
        <p:blipFill>
          <a:blip r:embed="rId6" cstate="print"/>
          <a:srcRect/>
          <a:stretch>
            <a:fillRect/>
          </a:stretch>
        </p:blipFill>
        <p:spPr bwMode="auto">
          <a:xfrm>
            <a:off x="142844" y="3786190"/>
            <a:ext cx="4857784" cy="29289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taglia angolo diagonale rettangolo 1"/>
          <p:cNvSpPr/>
          <p:nvPr/>
        </p:nvSpPr>
        <p:spPr>
          <a:xfrm>
            <a:off x="4786314" y="0"/>
            <a:ext cx="4357686" cy="6858000"/>
          </a:xfrm>
          <a:prstGeom prst="snip2DiagRect">
            <a:avLst>
              <a:gd name="adj1" fmla="val 11491"/>
              <a:gd name="adj2" fmla="val 12670"/>
            </a:avLst>
          </a:prstGeom>
          <a:ln>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r>
              <a:rPr lang="en-US" sz="1400" dirty="0" smtClean="0"/>
              <a:t>Christmas Crackers have been a part of the traditional British Christmas since1847, when almost by accident, Tom Smith invented the cracker. They are used to decorate the table at dinner.</a:t>
            </a:r>
          </a:p>
          <a:p>
            <a:r>
              <a:rPr lang="en-US" sz="1400" dirty="0" smtClean="0"/>
              <a:t>In it's simple form a cracker is a small cardboard tube covered in a brightly </a:t>
            </a:r>
            <a:r>
              <a:rPr lang="en-US" sz="1400" dirty="0" err="1" smtClean="0"/>
              <a:t>coloured</a:t>
            </a:r>
            <a:r>
              <a:rPr lang="en-US" sz="1400" dirty="0" smtClean="0"/>
              <a:t> twist of paper. When the cracker is 'pulled' by two people, each holding one end of the twisted paper, the friction creates a small explosive 'pop' produced by a narrow strip of chemically impregnated paper. Inside the cracker there is usually a tissue paper hat, a balloon, a slip of paper with a very corny joke on it (for example: "What does Santa call his blind reindeer?" "No-eye-deer!" / "Where do fish wash?" "In the river basin!" / "What do you get if you cross a sheep with a kangaroo?" "A wooly jumper!" /" What lies in a pram and wobbles?" "A jelly baby!" ) and a small gift (usually a little cheap plastic thing e.g. a plastic ring or nail clippers). </a:t>
            </a:r>
          </a:p>
          <a:p>
            <a:r>
              <a:rPr lang="en-US" sz="1400" dirty="0" smtClean="0"/>
              <a:t>The family will pull each other's crackers before the meal starts, this often involves crossing arms and pulling two crackers at once. The person who gets the "big end" keeps the plastic trinket. The paper hats are donned, and the jokes read out, accompanied by moans and groans at how awful they are. Then, and only then, can the meal begin.</a:t>
            </a:r>
            <a:endParaRPr lang="en-US" sz="1400" dirty="0"/>
          </a:p>
        </p:txBody>
      </p:sp>
      <p:pic>
        <p:nvPicPr>
          <p:cNvPr id="39938" name="Picture 2" descr="http://t0.gstatic.com/images?q=tbn:ANd9GcThe3fryBOxcmC3cIj2xPKyjZrOXWz1GVUhqbiLUQGa6pNxXItgFZIQ5yAx0w"/>
          <p:cNvPicPr>
            <a:picLocks noChangeAspect="1" noChangeArrowheads="1"/>
          </p:cNvPicPr>
          <p:nvPr/>
        </p:nvPicPr>
        <p:blipFill>
          <a:blip r:embed="rId3" cstate="print"/>
          <a:srcRect/>
          <a:stretch>
            <a:fillRect/>
          </a:stretch>
        </p:blipFill>
        <p:spPr bwMode="auto">
          <a:xfrm>
            <a:off x="142844" y="142852"/>
            <a:ext cx="4500593" cy="3071810"/>
          </a:xfrm>
          <a:prstGeom prst="snip2DiagRect">
            <a:avLst>
              <a:gd name="adj1" fmla="val 0"/>
              <a:gd name="adj2" fmla="val 22554"/>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9940" name="Picture 4" descr="http://0.tqn.com/d/rubberstamping/1/0/5/T/-/-/Crackers.jpg"/>
          <p:cNvPicPr>
            <a:picLocks noChangeAspect="1" noChangeArrowheads="1"/>
          </p:cNvPicPr>
          <p:nvPr/>
        </p:nvPicPr>
        <p:blipFill>
          <a:blip r:embed="rId4" cstate="print"/>
          <a:srcRect/>
          <a:stretch>
            <a:fillRect/>
          </a:stretch>
        </p:blipFill>
        <p:spPr bwMode="auto">
          <a:xfrm>
            <a:off x="142844" y="3429000"/>
            <a:ext cx="4500594" cy="3286148"/>
          </a:xfrm>
          <a:prstGeom prst="snip2DiagRect">
            <a:avLst>
              <a:gd name="adj1" fmla="val 18986"/>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blind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
          <p:cNvSpPr/>
          <p:nvPr/>
        </p:nvSpPr>
        <p:spPr>
          <a:xfrm>
            <a:off x="5143504" y="0"/>
            <a:ext cx="4000496" cy="6858000"/>
          </a:xfrm>
          <a:prstGeom prst="roundRect">
            <a:avLst/>
          </a:prstGeom>
          <a:ln>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r>
              <a:rPr lang="en-US" sz="1500" dirty="0" smtClean="0"/>
              <a:t>Christmas trees are an integral part of the Christmas decorations in most British households. Although it was always traditional to bring evergreens into the house the Christmas tree is another tradition borrowed from Germany, where it is said that German Martin Luther was the first person to decorate a tree with candles and bring it indoors to show his children what stars looked like at night in the forest. It didn't become popular in Britain until the nineteenth century, when Queen Victoria’s husband Prince Albert introduced the custom from Germany. </a:t>
            </a:r>
          </a:p>
          <a:p>
            <a:r>
              <a:rPr lang="en-US" sz="1500" dirty="0" smtClean="0"/>
              <a:t>Nowadays in the UK you will find a variety of trees, from real trees with roots that can be replanted after the festivities, to felled trees that get recycled, to plastic imitations that get unpacked every year. No one seems to be able to agree which is the most environmentally friendly option. The tree will be decorated with lights (candles are a rarity due to the risk of fire), tinsel, baubles, chocolate figures and coins, and the obligatory angel / fairy on the top. </a:t>
            </a:r>
            <a:endParaRPr lang="en-US" sz="1500" dirty="0"/>
          </a:p>
        </p:txBody>
      </p:sp>
      <p:pic>
        <p:nvPicPr>
          <p:cNvPr id="40964" name="Picture 4" descr="http://www.macdillhappenings.com/wp-content/uploads/2011/11/Christmas-Tree.gif"/>
          <p:cNvPicPr>
            <a:picLocks noChangeAspect="1" noChangeArrowheads="1" noCrop="1"/>
          </p:cNvPicPr>
          <p:nvPr/>
        </p:nvPicPr>
        <p:blipFill>
          <a:blip r:embed="rId3" cstate="print"/>
          <a:srcRect/>
          <a:stretch>
            <a:fillRect/>
          </a:stretch>
        </p:blipFill>
        <p:spPr bwMode="auto">
          <a:xfrm>
            <a:off x="214282" y="214290"/>
            <a:ext cx="4640866" cy="64294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l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aborazione predefinita 2"/>
          <p:cNvSpPr/>
          <p:nvPr/>
        </p:nvSpPr>
        <p:spPr>
          <a:xfrm>
            <a:off x="0" y="0"/>
            <a:ext cx="9144000" cy="6858000"/>
          </a:xfrm>
          <a:prstGeom prst="flowChartPredefinedProcess">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p:cNvSpPr/>
          <p:nvPr/>
        </p:nvSpPr>
        <p:spPr>
          <a:xfrm>
            <a:off x="357158" y="502414"/>
            <a:ext cx="8501106" cy="6355586"/>
          </a:xfrm>
          <a:prstGeom prst="rect">
            <a:avLst/>
          </a:prstGeom>
        </p:spPr>
        <p:txBody>
          <a:bodyPr wrap="square">
            <a:spAutoFit/>
          </a:bodyPr>
          <a:lstStyle/>
          <a:p>
            <a:pPr algn="ctr"/>
            <a:r>
              <a:rPr lang="en-US" sz="1100" dirty="0" smtClean="0">
                <a:solidFill>
                  <a:schemeClr val="bg1"/>
                </a:solidFill>
              </a:rPr>
              <a:t>The real St. Nicholas lived in Turkey, he was bishop of the Turkish town of Myra in the early 4th century. It was the Dutch who first made him into a Christmas gift-giver, and Dutch settlers brought him to America where his name eventually became the familiar Santa Claus. </a:t>
            </a:r>
          </a:p>
          <a:p>
            <a:pPr algn="ctr"/>
            <a:r>
              <a:rPr lang="en-US" sz="1100" dirty="0" smtClean="0">
                <a:solidFill>
                  <a:schemeClr val="bg1"/>
                </a:solidFill>
              </a:rPr>
              <a:t>However, he is a very popular saint in England where there are almost 400 churches of St. Nicholas, more even than churches of St. George, England's patron saint. Many different stories are told to British children about Saint Nicholas, here is just one:-</a:t>
            </a:r>
          </a:p>
          <a:p>
            <a:pPr algn="ctr"/>
            <a:r>
              <a:rPr lang="en-US" sz="1100" dirty="0" smtClean="0">
                <a:solidFill>
                  <a:schemeClr val="bg1"/>
                </a:solidFill>
              </a:rPr>
              <a:t>Long </a:t>
            </a:r>
            <a:r>
              <a:rPr lang="en-US" sz="1100" dirty="0" err="1" smtClean="0">
                <a:solidFill>
                  <a:schemeClr val="bg1"/>
                </a:solidFill>
              </a:rPr>
              <a:t>long</a:t>
            </a:r>
            <a:r>
              <a:rPr lang="en-US" sz="1100" dirty="0" smtClean="0">
                <a:solidFill>
                  <a:schemeClr val="bg1"/>
                </a:solidFill>
              </a:rPr>
              <a:t> ago, in the days when Saint Nicholas was alive, there lived a kindly nobleman. He had a beautiful wife and three pretty young daughters, and all the money his family would ever need. But one day, the mother of the family, who was a sweet gentle woman, became very ill. The nobleman was frantic! He summoned the town's only doctor, a very old, very wise woman, who knew all there was to know about herbs and magic. </a:t>
            </a:r>
          </a:p>
          <a:p>
            <a:pPr algn="ctr"/>
            <a:r>
              <a:rPr lang="en-US" sz="1100" dirty="0" smtClean="0">
                <a:solidFill>
                  <a:schemeClr val="bg1"/>
                </a:solidFill>
              </a:rPr>
              <a:t>The old woman tried all the cures she knew, but she could do nothing to save the poor woman. Finally he called for the priest to come, but by that time his poor wife had passed away. The nobleman was in despair! He missed his wife so much that he lost his head. He wasted all his money away on silly projects and useless inventions. He became so poor that he had to move his family out of their castle and into a little peasant's cottage. Meanwhile his daughters were growing up. Poverty was difficult for them, but they remained cheerful and strong. They soon learned to do their own cooking, cleaning and sewing, and they took care of each other.</a:t>
            </a:r>
          </a:p>
          <a:p>
            <a:pPr algn="ctr"/>
            <a:r>
              <a:rPr lang="en-US" sz="1100" dirty="0" smtClean="0">
                <a:solidFill>
                  <a:schemeClr val="bg1"/>
                </a:solidFill>
              </a:rPr>
              <a:t>All three girls were very pretty. In time each of them fell in love and wanted to get married. But they couldn't because their father was so poor. He had no dowry (a sum of money or some valuable property) to give to the prospective husband's family. He felt he had failed his own children, and he became even more sad and gloomy.</a:t>
            </a:r>
          </a:p>
          <a:p>
            <a:pPr algn="ctr"/>
            <a:r>
              <a:rPr lang="en-US" sz="1100" dirty="0" smtClean="0">
                <a:solidFill>
                  <a:schemeClr val="bg1"/>
                </a:solidFill>
              </a:rPr>
              <a:t>Now, Saint Nicholas happened to live in the same area. The kindly saint had dedicated his whole life to doing good deeds, and was always on the lookout for someone in need. One night the saint came riding through the town on his white horse looking for the house of the nobleman and his three daughters. He rode up to the cottage and peeked in through a chink in the wall. That same night, the daughters had washed out their clothes by hand, and hung them up in front of the fireplace to dry. There were the stockings, three pairs, hanging right on the chimney. Inspiration struck Saint Nicholas. From his pouch he took out three little bags filled with gold coins. One by one he threw the bags down the chimney, so they landed in the stockings of the three daughters. The nobleman, worried about his daughters' futures, had terrible trouble falling asleep a night and was still awake. He heard the clip clop of the white horse as the saint was leaving, and peeked out of the door. He called out to Nicholas, but he had already disappeared into the dark night. </a:t>
            </a:r>
          </a:p>
          <a:p>
            <a:pPr algn="ctr"/>
            <a:r>
              <a:rPr lang="en-US" sz="1100" dirty="0" smtClean="0">
                <a:solidFill>
                  <a:schemeClr val="bg1"/>
                </a:solidFill>
              </a:rPr>
              <a:t>When the daughters woke in the morning, they found their stockings filled with plenty of money for their dowries. When they went to tell their father, they found him sleeping peacefully with a smile on his face. Saint Nicholas had taken care of all his worries. And so, through the goodness of Saint Nicholas the three daughters were able to marry the men they loved, and the nobleman lived on to be a happy grandfather.</a:t>
            </a:r>
          </a:p>
          <a:p>
            <a:pPr algn="ctr"/>
            <a:r>
              <a:rPr lang="en-US" sz="1100" dirty="0" smtClean="0">
                <a:solidFill>
                  <a:schemeClr val="bg1"/>
                </a:solidFill>
              </a:rPr>
              <a:t>St. Nicholas is a very hard-working saint, being the patron saint of children, merchants, apothecaries, pawnbrokers, scholars and mariners. He is reputed to be able to calm storms and rescue sailors. Even pirates have been known to claim his protection. Over the years he has become known as Santa Claus and even his now traditional red costume can be traced to Coca Cola advertising in America! </a:t>
            </a:r>
          </a:p>
          <a:p>
            <a:pPr algn="ctr"/>
            <a:r>
              <a:rPr lang="en-US" sz="1100" dirty="0" smtClean="0">
                <a:solidFill>
                  <a:schemeClr val="bg1"/>
                </a:solidFill>
              </a:rPr>
              <a:t>The tradition of hanging up the stocking is still followed in the British Isles. It is left out on Christmas Eve, along with mince pies, sherry and carrots for Santa and his reindeer, and even today most children are in bed way before midnight waiting for Santa to visit.</a:t>
            </a:r>
          </a:p>
          <a:p>
            <a:pPr algn="ctr"/>
            <a:r>
              <a:rPr lang="en-US" sz="1100" dirty="0" smtClean="0">
                <a:solidFill>
                  <a:schemeClr val="bg1"/>
                </a:solidFill>
              </a:rPr>
              <a:t>The stocking is opened by excited children on Christmas morning. Nowadays the gifts Santa Claus brings can be quite elaborate, in Victorian times it was traditionally fruit, nuts, sweets and coins</a:t>
            </a:r>
            <a:endParaRPr lang="en-US" sz="1100" dirty="0">
              <a:solidFill>
                <a:schemeClr val="bg1"/>
              </a:solidFill>
            </a:endParaRPr>
          </a:p>
        </p:txBody>
      </p:sp>
      <p:sp>
        <p:nvSpPr>
          <p:cNvPr id="5" name="CasellaDiTesto 4"/>
          <p:cNvSpPr txBox="1"/>
          <p:nvPr/>
        </p:nvSpPr>
        <p:spPr>
          <a:xfrm>
            <a:off x="1285852" y="142852"/>
            <a:ext cx="6500858" cy="400110"/>
          </a:xfrm>
          <a:prstGeom prst="rect">
            <a:avLst/>
          </a:prstGeom>
          <a:noFill/>
        </p:spPr>
        <p:txBody>
          <a:bodyPr wrap="square" rtlCol="0">
            <a:spAutoFit/>
          </a:bodyPr>
          <a:lstStyle/>
          <a:p>
            <a:r>
              <a:rPr lang="en-US" sz="2000" b="1" dirty="0" smtClean="0">
                <a:solidFill>
                  <a:srgbClr val="FFFF00"/>
                </a:solidFill>
              </a:rPr>
              <a:t>The Story of St Nicholas (the original Santa Claus)</a:t>
            </a:r>
            <a:endParaRPr lang="en-US" sz="2000" b="1" dirty="0">
              <a:solidFill>
                <a:srgbClr val="FFFF00"/>
              </a:solidFill>
            </a:endParaRPr>
          </a:p>
        </p:txBody>
      </p:sp>
    </p:spTree>
  </p:cSld>
  <p:clrMapOvr>
    <a:masterClrMapping/>
  </p:clrMapOvr>
  <p:transition>
    <p:pull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0"/>
            <a:ext cx="5715040" cy="646331"/>
          </a:xfrm>
          <a:prstGeom prst="rect">
            <a:avLst/>
          </a:prstGeom>
          <a:noFill/>
        </p:spPr>
        <p:txBody>
          <a:bodyPr wrap="square" rtlCol="0">
            <a:spAutoFit/>
          </a:bodyPr>
          <a:lstStyle/>
          <a:p>
            <a:r>
              <a:rPr lang="en-US" sz="3600" b="1" dirty="0" smtClean="0">
                <a:solidFill>
                  <a:srgbClr val="540000"/>
                </a:solidFill>
              </a:rPr>
              <a:t>Santa Claus</a:t>
            </a:r>
            <a:endParaRPr lang="it-IT" sz="3600" dirty="0">
              <a:solidFill>
                <a:srgbClr val="540000"/>
              </a:solidFill>
            </a:endParaRPr>
          </a:p>
        </p:txBody>
      </p:sp>
      <p:pic>
        <p:nvPicPr>
          <p:cNvPr id="1026" name="Picture 2" descr="http://www.carloneworld.it/images/Natale_Special/gif_animate/babbonatale/babbo02.gif"/>
          <p:cNvPicPr>
            <a:picLocks noChangeAspect="1" noChangeArrowheads="1" noCrop="1"/>
          </p:cNvPicPr>
          <p:nvPr/>
        </p:nvPicPr>
        <p:blipFill>
          <a:blip r:embed="rId3" cstate="print"/>
          <a:srcRect/>
          <a:stretch>
            <a:fillRect/>
          </a:stretch>
        </p:blipFill>
        <p:spPr bwMode="auto">
          <a:xfrm>
            <a:off x="6929454" y="4363299"/>
            <a:ext cx="2214546" cy="2494701"/>
          </a:xfrm>
          <a:prstGeom prst="rect">
            <a:avLst/>
          </a:prstGeom>
          <a:noFill/>
        </p:spPr>
      </p:pic>
      <p:pic>
        <p:nvPicPr>
          <p:cNvPr id="1028" name="Picture 4" descr="gif animate babbo natale"/>
          <p:cNvPicPr>
            <a:picLocks noChangeAspect="1" noChangeArrowheads="1" noCrop="1"/>
          </p:cNvPicPr>
          <p:nvPr/>
        </p:nvPicPr>
        <p:blipFill>
          <a:blip r:embed="rId4" cstate="print"/>
          <a:srcRect/>
          <a:stretch>
            <a:fillRect/>
          </a:stretch>
        </p:blipFill>
        <p:spPr bwMode="auto">
          <a:xfrm>
            <a:off x="7156168" y="3071810"/>
            <a:ext cx="1987832" cy="1371606"/>
          </a:xfrm>
          <a:prstGeom prst="rect">
            <a:avLst/>
          </a:prstGeom>
          <a:noFill/>
        </p:spPr>
      </p:pic>
      <p:pic>
        <p:nvPicPr>
          <p:cNvPr id="1030" name="Picture 6" descr="gif animate babbo natale"/>
          <p:cNvPicPr>
            <a:picLocks noChangeAspect="1" noChangeArrowheads="1" noCrop="1"/>
          </p:cNvPicPr>
          <p:nvPr/>
        </p:nvPicPr>
        <p:blipFill>
          <a:blip r:embed="rId5" cstate="print"/>
          <a:srcRect/>
          <a:stretch>
            <a:fillRect/>
          </a:stretch>
        </p:blipFill>
        <p:spPr bwMode="auto">
          <a:xfrm>
            <a:off x="142844" y="4857736"/>
            <a:ext cx="2000264" cy="2000264"/>
          </a:xfrm>
          <a:prstGeom prst="rect">
            <a:avLst/>
          </a:prstGeom>
          <a:noFill/>
        </p:spPr>
      </p:pic>
      <p:pic>
        <p:nvPicPr>
          <p:cNvPr id="1032" name="Picture 8" descr="babbo natale su slitta"/>
          <p:cNvPicPr>
            <a:picLocks noChangeAspect="1" noChangeArrowheads="1" noCrop="1"/>
          </p:cNvPicPr>
          <p:nvPr/>
        </p:nvPicPr>
        <p:blipFill>
          <a:blip r:embed="rId6" cstate="print"/>
          <a:srcRect/>
          <a:stretch>
            <a:fillRect/>
          </a:stretch>
        </p:blipFill>
        <p:spPr bwMode="auto">
          <a:xfrm rot="870040">
            <a:off x="4483538" y="1397799"/>
            <a:ext cx="4445012" cy="1000130"/>
          </a:xfrm>
          <a:prstGeom prst="rect">
            <a:avLst/>
          </a:prstGeom>
          <a:noFill/>
        </p:spPr>
      </p:pic>
      <p:pic>
        <p:nvPicPr>
          <p:cNvPr id="1034" name="Picture 10" descr="gif animata babbo natale e renne"/>
          <p:cNvPicPr>
            <a:picLocks noChangeAspect="1" noChangeArrowheads="1" noCrop="1"/>
          </p:cNvPicPr>
          <p:nvPr/>
        </p:nvPicPr>
        <p:blipFill>
          <a:blip r:embed="rId7" cstate="print"/>
          <a:srcRect/>
          <a:stretch>
            <a:fillRect/>
          </a:stretch>
        </p:blipFill>
        <p:spPr bwMode="auto">
          <a:xfrm>
            <a:off x="0" y="214290"/>
            <a:ext cx="2000264" cy="2000264"/>
          </a:xfrm>
          <a:prstGeom prst="rect">
            <a:avLst/>
          </a:prstGeom>
          <a:noFill/>
        </p:spPr>
      </p:pic>
      <p:pic>
        <p:nvPicPr>
          <p:cNvPr id="1036" name="Picture 12" descr="gif animata babbo natale"/>
          <p:cNvPicPr>
            <a:picLocks noChangeAspect="1" noChangeArrowheads="1" noCrop="1"/>
          </p:cNvPicPr>
          <p:nvPr/>
        </p:nvPicPr>
        <p:blipFill>
          <a:blip r:embed="rId8" cstate="print"/>
          <a:srcRect/>
          <a:stretch>
            <a:fillRect/>
          </a:stretch>
        </p:blipFill>
        <p:spPr bwMode="auto">
          <a:xfrm>
            <a:off x="7358082" y="142852"/>
            <a:ext cx="1660382" cy="13572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8" name="Picture 14" descr="babbo natale sportivo"/>
          <p:cNvPicPr>
            <a:picLocks noChangeAspect="1" noChangeArrowheads="1" noCrop="1"/>
          </p:cNvPicPr>
          <p:nvPr/>
        </p:nvPicPr>
        <p:blipFill>
          <a:blip r:embed="rId9" cstate="print"/>
          <a:srcRect/>
          <a:stretch>
            <a:fillRect/>
          </a:stretch>
        </p:blipFill>
        <p:spPr bwMode="auto">
          <a:xfrm>
            <a:off x="2285984" y="5053824"/>
            <a:ext cx="1785950" cy="1804176"/>
          </a:xfrm>
          <a:prstGeom prst="rect">
            <a:avLst/>
          </a:prstGeom>
          <a:noFill/>
        </p:spPr>
      </p:pic>
      <p:pic>
        <p:nvPicPr>
          <p:cNvPr id="1040" name="Picture 16" descr="babbo natale regali"/>
          <p:cNvPicPr>
            <a:picLocks noChangeAspect="1" noChangeArrowheads="1" noCrop="1"/>
          </p:cNvPicPr>
          <p:nvPr/>
        </p:nvPicPr>
        <p:blipFill>
          <a:blip r:embed="rId10" cstate="print"/>
          <a:srcRect/>
          <a:stretch>
            <a:fillRect/>
          </a:stretch>
        </p:blipFill>
        <p:spPr bwMode="auto">
          <a:xfrm>
            <a:off x="142844" y="2857496"/>
            <a:ext cx="1500198" cy="1903239"/>
          </a:xfrm>
          <a:prstGeom prst="rect">
            <a:avLst/>
          </a:prstGeom>
          <a:noFill/>
        </p:spPr>
      </p:pic>
      <p:pic>
        <p:nvPicPr>
          <p:cNvPr id="1042" name="Picture 18" descr="gif babbo natale regali"/>
          <p:cNvPicPr>
            <a:picLocks noChangeAspect="1" noChangeArrowheads="1" noCrop="1"/>
          </p:cNvPicPr>
          <p:nvPr/>
        </p:nvPicPr>
        <p:blipFill>
          <a:blip r:embed="rId11" cstate="print"/>
          <a:srcRect/>
          <a:stretch>
            <a:fillRect/>
          </a:stretch>
        </p:blipFill>
        <p:spPr bwMode="auto">
          <a:xfrm>
            <a:off x="5286380" y="4792154"/>
            <a:ext cx="1500198" cy="2065846"/>
          </a:xfrm>
          <a:prstGeom prst="rect">
            <a:avLst/>
          </a:prstGeom>
          <a:noFill/>
        </p:spPr>
      </p:pic>
      <p:pic>
        <p:nvPicPr>
          <p:cNvPr id="1044" name="Picture 20" descr="babbo natale"/>
          <p:cNvPicPr>
            <a:picLocks noChangeAspect="1" noChangeArrowheads="1" noCrop="1"/>
          </p:cNvPicPr>
          <p:nvPr/>
        </p:nvPicPr>
        <p:blipFill>
          <a:blip r:embed="rId12" cstate="print"/>
          <a:srcRect/>
          <a:stretch>
            <a:fillRect/>
          </a:stretch>
        </p:blipFill>
        <p:spPr bwMode="auto">
          <a:xfrm>
            <a:off x="1714480" y="3357562"/>
            <a:ext cx="1666880" cy="1666880"/>
          </a:xfrm>
          <a:prstGeom prst="rect">
            <a:avLst/>
          </a:prstGeom>
          <a:noFill/>
        </p:spPr>
      </p:pic>
      <p:pic>
        <p:nvPicPr>
          <p:cNvPr id="1046" name="Picture 22" descr="bellissima gif animata babbo natale, renne e regali"/>
          <p:cNvPicPr>
            <a:picLocks noChangeAspect="1" noChangeArrowheads="1" noCrop="1"/>
          </p:cNvPicPr>
          <p:nvPr/>
        </p:nvPicPr>
        <p:blipFill>
          <a:blip r:embed="rId13" cstate="print"/>
          <a:srcRect/>
          <a:stretch>
            <a:fillRect/>
          </a:stretch>
        </p:blipFill>
        <p:spPr bwMode="auto">
          <a:xfrm rot="961170">
            <a:off x="2981290" y="1970473"/>
            <a:ext cx="4368740" cy="1497855"/>
          </a:xfrm>
          <a:prstGeom prst="rect">
            <a:avLst/>
          </a:prstGeom>
          <a:noFill/>
        </p:spPr>
      </p:pic>
      <p:pic>
        <p:nvPicPr>
          <p:cNvPr id="1048" name="Picture 24" descr="babbo natale internauta"/>
          <p:cNvPicPr>
            <a:picLocks noChangeAspect="1" noChangeArrowheads="1" noCrop="1"/>
          </p:cNvPicPr>
          <p:nvPr/>
        </p:nvPicPr>
        <p:blipFill>
          <a:blip r:embed="rId14" cstate="print"/>
          <a:srcRect/>
          <a:stretch>
            <a:fillRect/>
          </a:stretch>
        </p:blipFill>
        <p:spPr bwMode="auto">
          <a:xfrm>
            <a:off x="4214810" y="5400674"/>
            <a:ext cx="1428750" cy="1457326"/>
          </a:xfrm>
          <a:prstGeom prst="rect">
            <a:avLst/>
          </a:prstGeom>
          <a:noFill/>
        </p:spPr>
      </p:pic>
      <p:pic>
        <p:nvPicPr>
          <p:cNvPr id="1050" name="Picture 26" descr="babbo natale con regali di natale"/>
          <p:cNvPicPr>
            <a:picLocks noChangeAspect="1" noChangeArrowheads="1" noCrop="1"/>
          </p:cNvPicPr>
          <p:nvPr/>
        </p:nvPicPr>
        <p:blipFill>
          <a:blip r:embed="rId15" cstate="print"/>
          <a:srcRect/>
          <a:stretch>
            <a:fillRect/>
          </a:stretch>
        </p:blipFill>
        <p:spPr bwMode="auto">
          <a:xfrm>
            <a:off x="3357554" y="3214686"/>
            <a:ext cx="1644388" cy="2000264"/>
          </a:xfrm>
          <a:prstGeom prst="rect">
            <a:avLst/>
          </a:prstGeom>
          <a:noFill/>
        </p:spPr>
      </p:pic>
      <p:pic>
        <p:nvPicPr>
          <p:cNvPr id="1052" name="Picture 28" descr="babbo natale e pupazzo di neve si tirano le palle di neve"/>
          <p:cNvPicPr>
            <a:picLocks noChangeAspect="1" noChangeArrowheads="1" noCrop="1"/>
          </p:cNvPicPr>
          <p:nvPr/>
        </p:nvPicPr>
        <p:blipFill>
          <a:blip r:embed="rId16" cstate="print"/>
          <a:srcRect/>
          <a:stretch>
            <a:fillRect/>
          </a:stretch>
        </p:blipFill>
        <p:spPr bwMode="auto">
          <a:xfrm>
            <a:off x="5857884" y="214290"/>
            <a:ext cx="1507303" cy="857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54" name="Picture 30" descr="Babbo natale"/>
          <p:cNvPicPr>
            <a:picLocks noChangeAspect="1" noChangeArrowheads="1" noCrop="1"/>
          </p:cNvPicPr>
          <p:nvPr/>
        </p:nvPicPr>
        <p:blipFill>
          <a:blip r:embed="rId17" cstate="print"/>
          <a:srcRect/>
          <a:stretch>
            <a:fillRect/>
          </a:stretch>
        </p:blipFill>
        <p:spPr bwMode="auto">
          <a:xfrm>
            <a:off x="4857752" y="0"/>
            <a:ext cx="928694" cy="1080500"/>
          </a:xfrm>
          <a:prstGeom prst="rect">
            <a:avLst/>
          </a:prstGeom>
          <a:noFill/>
        </p:spPr>
      </p:pic>
      <p:pic>
        <p:nvPicPr>
          <p:cNvPr id="1056" name="Picture 32" descr="Babbo Natale e le renne lanciati in una macarena..."/>
          <p:cNvPicPr>
            <a:picLocks noChangeAspect="1" noChangeArrowheads="1" noCrop="1"/>
          </p:cNvPicPr>
          <p:nvPr/>
        </p:nvPicPr>
        <p:blipFill>
          <a:blip r:embed="rId18" cstate="print"/>
          <a:srcRect/>
          <a:stretch>
            <a:fillRect/>
          </a:stretch>
        </p:blipFill>
        <p:spPr bwMode="auto">
          <a:xfrm rot="659198">
            <a:off x="4985676" y="3708410"/>
            <a:ext cx="2310544" cy="1674866"/>
          </a:xfrm>
          <a:prstGeom prst="rect">
            <a:avLst/>
          </a:prstGeom>
          <a:noFill/>
        </p:spPr>
      </p:pic>
      <p:pic>
        <p:nvPicPr>
          <p:cNvPr id="1058" name="Picture 34" descr="gif animata babbo natale pattinatore"/>
          <p:cNvPicPr>
            <a:picLocks noChangeAspect="1" noChangeArrowheads="1" noCrop="1"/>
          </p:cNvPicPr>
          <p:nvPr/>
        </p:nvPicPr>
        <p:blipFill>
          <a:blip r:embed="rId19" cstate="print"/>
          <a:srcRect/>
          <a:stretch>
            <a:fillRect/>
          </a:stretch>
        </p:blipFill>
        <p:spPr bwMode="auto">
          <a:xfrm>
            <a:off x="1857356" y="714356"/>
            <a:ext cx="2537927" cy="1285884"/>
          </a:xfrm>
          <a:prstGeom prst="rect">
            <a:avLst/>
          </a:prstGeom>
          <a:noFill/>
        </p:spPr>
      </p:pic>
      <p:pic>
        <p:nvPicPr>
          <p:cNvPr id="1062" name="Picture 38" descr="Gif babbo natale"/>
          <p:cNvPicPr>
            <a:picLocks noChangeAspect="1" noChangeArrowheads="1" noCrop="1"/>
          </p:cNvPicPr>
          <p:nvPr/>
        </p:nvPicPr>
        <p:blipFill>
          <a:blip r:embed="rId20" cstate="print"/>
          <a:srcRect/>
          <a:stretch>
            <a:fillRect/>
          </a:stretch>
        </p:blipFill>
        <p:spPr bwMode="auto">
          <a:xfrm rot="613238">
            <a:off x="3238517" y="95277"/>
            <a:ext cx="1179383" cy="1179383"/>
          </a:xfrm>
          <a:prstGeom prst="rect">
            <a:avLst/>
          </a:prstGeom>
          <a:noFill/>
        </p:spPr>
      </p:pic>
      <p:pic>
        <p:nvPicPr>
          <p:cNvPr id="1064" name="Picture 40" descr="Gif babbo natale"/>
          <p:cNvPicPr>
            <a:picLocks noChangeAspect="1" noChangeArrowheads="1" noCrop="1"/>
          </p:cNvPicPr>
          <p:nvPr/>
        </p:nvPicPr>
        <p:blipFill>
          <a:blip r:embed="rId21" cstate="print"/>
          <a:srcRect/>
          <a:stretch>
            <a:fillRect/>
          </a:stretch>
        </p:blipFill>
        <p:spPr bwMode="auto">
          <a:xfrm rot="21288906">
            <a:off x="32554" y="1950132"/>
            <a:ext cx="2089987" cy="815096"/>
          </a:xfrm>
          <a:prstGeom prst="rect">
            <a:avLst/>
          </a:prstGeom>
          <a:noFill/>
        </p:spPr>
      </p:pic>
      <p:pic>
        <p:nvPicPr>
          <p:cNvPr id="1066" name="Picture 42" descr="Gif babbo natale"/>
          <p:cNvPicPr>
            <a:picLocks noChangeAspect="1" noChangeArrowheads="1" noCrop="1"/>
          </p:cNvPicPr>
          <p:nvPr/>
        </p:nvPicPr>
        <p:blipFill>
          <a:blip r:embed="rId22" cstate="print"/>
          <a:srcRect/>
          <a:stretch>
            <a:fillRect/>
          </a:stretch>
        </p:blipFill>
        <p:spPr bwMode="auto">
          <a:xfrm>
            <a:off x="1571604" y="2670963"/>
            <a:ext cx="785818" cy="1091414"/>
          </a:xfrm>
          <a:prstGeom prst="rect">
            <a:avLst/>
          </a:prstGeom>
          <a:noFill/>
        </p:spPr>
      </p:pic>
      <p:pic>
        <p:nvPicPr>
          <p:cNvPr id="1068" name="Picture 44" descr="Gif di Natale: babbo natale"/>
          <p:cNvPicPr>
            <a:picLocks noChangeAspect="1" noChangeArrowheads="1" noCrop="1"/>
          </p:cNvPicPr>
          <p:nvPr/>
        </p:nvPicPr>
        <p:blipFill>
          <a:blip r:embed="rId23" cstate="print"/>
          <a:srcRect/>
          <a:stretch>
            <a:fillRect/>
          </a:stretch>
        </p:blipFill>
        <p:spPr bwMode="auto">
          <a:xfrm>
            <a:off x="3214678" y="3500438"/>
            <a:ext cx="762000" cy="742951"/>
          </a:xfrm>
          <a:prstGeom prst="rect">
            <a:avLst/>
          </a:prstGeom>
          <a:noFill/>
        </p:spPr>
      </p:pic>
      <p:pic>
        <p:nvPicPr>
          <p:cNvPr id="1070" name="Picture 46" descr="Gif di Natale: babbo natale"/>
          <p:cNvPicPr>
            <a:picLocks noChangeAspect="1" noChangeArrowheads="1" noCrop="1"/>
          </p:cNvPicPr>
          <p:nvPr/>
        </p:nvPicPr>
        <p:blipFill>
          <a:blip r:embed="rId24" cstate="print"/>
          <a:srcRect/>
          <a:stretch>
            <a:fillRect/>
          </a:stretch>
        </p:blipFill>
        <p:spPr bwMode="auto">
          <a:xfrm rot="1078943">
            <a:off x="2686820" y="2935009"/>
            <a:ext cx="1247775" cy="476250"/>
          </a:xfrm>
          <a:prstGeom prst="rect">
            <a:avLst/>
          </a:prstGeom>
          <a:noFill/>
        </p:spPr>
      </p:pic>
      <p:pic>
        <p:nvPicPr>
          <p:cNvPr id="1072" name="Picture 48" descr="Gif di Natale: babbo natale"/>
          <p:cNvPicPr>
            <a:picLocks noChangeAspect="1" noChangeArrowheads="1" noCrop="1"/>
          </p:cNvPicPr>
          <p:nvPr/>
        </p:nvPicPr>
        <p:blipFill>
          <a:blip r:embed="rId25" cstate="print"/>
          <a:srcRect/>
          <a:stretch>
            <a:fillRect/>
          </a:stretch>
        </p:blipFill>
        <p:spPr bwMode="auto">
          <a:xfrm>
            <a:off x="2285984" y="2000240"/>
            <a:ext cx="785818" cy="810376"/>
          </a:xfrm>
          <a:prstGeom prst="rect">
            <a:avLst/>
          </a:prstGeom>
          <a:noFill/>
        </p:spPr>
      </p:pic>
      <p:pic>
        <p:nvPicPr>
          <p:cNvPr id="1074" name="Picture 50" descr="Gif di Natale: babbo natale"/>
          <p:cNvPicPr>
            <a:picLocks noChangeAspect="1" noChangeArrowheads="1" noCrop="1"/>
          </p:cNvPicPr>
          <p:nvPr/>
        </p:nvPicPr>
        <p:blipFill>
          <a:blip r:embed="rId26" cstate="print"/>
          <a:srcRect/>
          <a:stretch>
            <a:fillRect/>
          </a:stretch>
        </p:blipFill>
        <p:spPr bwMode="auto">
          <a:xfrm>
            <a:off x="8501058" y="1785926"/>
            <a:ext cx="642942" cy="865499"/>
          </a:xfrm>
          <a:prstGeom prst="rect">
            <a:avLst/>
          </a:prstGeom>
          <a:noFill/>
        </p:spPr>
      </p:pic>
      <p:pic>
        <p:nvPicPr>
          <p:cNvPr id="1076" name="Picture 52" descr="Gif babbo natale"/>
          <p:cNvPicPr>
            <a:picLocks noChangeAspect="1" noChangeArrowheads="1" noCrop="1"/>
          </p:cNvPicPr>
          <p:nvPr/>
        </p:nvPicPr>
        <p:blipFill>
          <a:blip r:embed="rId27" cstate="print"/>
          <a:srcRect/>
          <a:stretch>
            <a:fillRect/>
          </a:stretch>
        </p:blipFill>
        <p:spPr bwMode="auto">
          <a:xfrm rot="21278431">
            <a:off x="3671208" y="1253064"/>
            <a:ext cx="857256" cy="6375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214554"/>
            <a:ext cx="9144000" cy="461665"/>
          </a:xfrm>
          <a:prstGeom prst="rect">
            <a:avLst/>
          </a:prstGeom>
        </p:spPr>
        <p:txBody>
          <a:bodyPr wrap="square">
            <a:spAutoFit/>
          </a:bodyPr>
          <a:lstStyle/>
          <a:p>
            <a:r>
              <a:rPr lang="en-US" sz="2400" dirty="0">
                <a:solidFill>
                  <a:srgbClr val="FFFFFF"/>
                </a:solidFill>
              </a:rPr>
              <a:t>Christmas is definitely around the corner</a:t>
            </a:r>
            <a:endParaRPr lang="it-IT" sz="2400" dirty="0"/>
          </a:p>
        </p:txBody>
      </p:sp>
      <p:sp>
        <p:nvSpPr>
          <p:cNvPr id="6" name="Rettangolo 5"/>
          <p:cNvSpPr/>
          <p:nvPr/>
        </p:nvSpPr>
        <p:spPr>
          <a:xfrm>
            <a:off x="0" y="2643182"/>
            <a:ext cx="8072462" cy="461665"/>
          </a:xfrm>
          <a:prstGeom prst="rect">
            <a:avLst/>
          </a:prstGeom>
        </p:spPr>
        <p:txBody>
          <a:bodyPr wrap="square">
            <a:spAutoFit/>
          </a:bodyPr>
          <a:lstStyle/>
          <a:p>
            <a:r>
              <a:rPr lang="en-US" sz="2400" dirty="0" smtClean="0">
                <a:solidFill>
                  <a:schemeClr val="bg1"/>
                </a:solidFill>
              </a:rPr>
              <a:t>this is my personal wish-list for this wonderful season.</a:t>
            </a:r>
            <a:endParaRPr lang="it-IT" sz="2400" dirty="0">
              <a:solidFill>
                <a:schemeClr val="bg1"/>
              </a:solidFill>
            </a:endParaRPr>
          </a:p>
        </p:txBody>
      </p:sp>
      <p:sp>
        <p:nvSpPr>
          <p:cNvPr id="7" name="Rettangolo 6"/>
          <p:cNvSpPr/>
          <p:nvPr/>
        </p:nvSpPr>
        <p:spPr>
          <a:xfrm>
            <a:off x="0" y="3071810"/>
            <a:ext cx="9144000" cy="954107"/>
          </a:xfrm>
          <a:prstGeom prst="rect">
            <a:avLst/>
          </a:prstGeom>
        </p:spPr>
        <p:txBody>
          <a:bodyPr wrap="square">
            <a:spAutoFit/>
          </a:bodyPr>
          <a:lstStyle/>
          <a:p>
            <a:r>
              <a:rPr lang="en-US" sz="2800" dirty="0" smtClean="0"/>
              <a:t> </a:t>
            </a:r>
            <a:r>
              <a:rPr lang="en-US" sz="2800" dirty="0" smtClean="0">
                <a:solidFill>
                  <a:schemeClr val="bg1"/>
                </a:solidFill>
              </a:rPr>
              <a:t>Some of these are material things, others are not. Some are realistic</a:t>
            </a:r>
            <a:r>
              <a:rPr lang="en-US" dirty="0" smtClean="0">
                <a:solidFill>
                  <a:schemeClr val="bg1"/>
                </a:solidFill>
              </a:rPr>
              <a:t>,</a:t>
            </a:r>
            <a:endParaRPr lang="it-IT" dirty="0">
              <a:solidFill>
                <a:schemeClr val="bg1"/>
              </a:solidFill>
            </a:endParaRPr>
          </a:p>
        </p:txBody>
      </p:sp>
      <p:sp>
        <p:nvSpPr>
          <p:cNvPr id="9" name="Rettangolo 8"/>
          <p:cNvSpPr/>
          <p:nvPr/>
        </p:nvSpPr>
        <p:spPr>
          <a:xfrm>
            <a:off x="0" y="3929066"/>
            <a:ext cx="9144000" cy="954107"/>
          </a:xfrm>
          <a:prstGeom prst="rect">
            <a:avLst/>
          </a:prstGeom>
        </p:spPr>
        <p:txBody>
          <a:bodyPr wrap="square">
            <a:spAutoFit/>
          </a:bodyPr>
          <a:lstStyle/>
          <a:p>
            <a:r>
              <a:rPr lang="en-US" sz="2800" dirty="0" smtClean="0">
                <a:solidFill>
                  <a:schemeClr val="bg1"/>
                </a:solidFill>
              </a:rPr>
              <a:t>Hope you like reading them as much as I loved writing my wish list</a:t>
            </a:r>
            <a:r>
              <a:rPr lang="en-US" dirty="0" smtClean="0">
                <a:solidFill>
                  <a:schemeClr val="bg1"/>
                </a:solidFill>
              </a:rPr>
              <a:t>:</a:t>
            </a:r>
            <a:endParaRPr lang="it-IT" dirty="0">
              <a:solidFill>
                <a:schemeClr val="bg1"/>
              </a:solidFill>
            </a:endParaRPr>
          </a:p>
        </p:txBody>
      </p:sp>
      <p:sp>
        <p:nvSpPr>
          <p:cNvPr id="11" name="Rettangolo 10"/>
          <p:cNvSpPr/>
          <p:nvPr/>
        </p:nvSpPr>
        <p:spPr>
          <a:xfrm>
            <a:off x="0" y="4786322"/>
            <a:ext cx="8929718" cy="1815882"/>
          </a:xfrm>
          <a:prstGeom prst="rect">
            <a:avLst/>
          </a:prstGeom>
        </p:spPr>
        <p:txBody>
          <a:bodyPr wrap="square">
            <a:spAutoFit/>
          </a:bodyPr>
          <a:lstStyle/>
          <a:p>
            <a:r>
              <a:rPr lang="en-US" sz="2800" dirty="0" smtClean="0">
                <a:solidFill>
                  <a:schemeClr val="bg1"/>
                </a:solidFill>
              </a:rPr>
              <a:t>I WANT THE OLD FRIENDSHIPS pacify, BACK TO THE PAST correcting mistakes…</a:t>
            </a:r>
          </a:p>
          <a:p>
            <a:r>
              <a:rPr lang="en-US" sz="2800" dirty="0" smtClean="0">
                <a:solidFill>
                  <a:schemeClr val="bg1"/>
                </a:solidFill>
              </a:rPr>
              <a:t>THERE ARE ALSO THINGS SUCH AS A NEW PHONE ..... THIS is MY WISH LIST</a:t>
            </a:r>
            <a:endParaRPr lang="it-IT" sz="2800" dirty="0">
              <a:solidFill>
                <a:schemeClr val="bg1"/>
              </a:solidFill>
            </a:endParaRPr>
          </a:p>
        </p:txBody>
      </p:sp>
      <p:sp>
        <p:nvSpPr>
          <p:cNvPr id="13" name="Rettangolo 12"/>
          <p:cNvSpPr/>
          <p:nvPr/>
        </p:nvSpPr>
        <p:spPr>
          <a:xfrm>
            <a:off x="0" y="1428736"/>
            <a:ext cx="9144000" cy="830997"/>
          </a:xfrm>
          <a:prstGeom prst="rect">
            <a:avLst/>
          </a:prstGeom>
        </p:spPr>
        <p:txBody>
          <a:bodyPr wrap="square">
            <a:spAutoFit/>
          </a:bodyPr>
          <a:lstStyle/>
          <a:p>
            <a:pPr lvl="0"/>
            <a:r>
              <a:rPr lang="en-US" sz="2400" dirty="0">
                <a:solidFill>
                  <a:srgbClr val="FFFFFF"/>
                </a:solidFill>
              </a:rPr>
              <a:t>Christmas Is...My Personal Wish List for Christmas</a:t>
            </a:r>
          </a:p>
          <a:p>
            <a:pPr lvl="0"/>
            <a:r>
              <a:rPr lang="en-US" sz="2400" dirty="0" err="1">
                <a:solidFill>
                  <a:srgbClr val="FFFFFF"/>
                </a:solidFill>
              </a:rPr>
              <a:t>Mmmmm</a:t>
            </a:r>
            <a:r>
              <a:rPr lang="en-US" sz="2400" dirty="0">
                <a:solidFill>
                  <a:srgbClr val="FFFFFF"/>
                </a:solidFill>
              </a:rPr>
              <a:t>, I love Christmas</a:t>
            </a:r>
            <a:endParaRPr lang="it-IT" sz="2400" dirty="0">
              <a:solidFill>
                <a:srgbClr val="FFFFFF"/>
              </a:solidFill>
            </a:endParaRPr>
          </a:p>
        </p:txBody>
      </p:sp>
      <p:sp>
        <p:nvSpPr>
          <p:cNvPr id="14" name="Titolo 13"/>
          <p:cNvSpPr>
            <a:spLocks noGrp="1"/>
          </p:cNvSpPr>
          <p:nvPr>
            <p:ph type="title"/>
          </p:nvPr>
        </p:nvSpPr>
        <p:spPr>
          <a:xfrm>
            <a:off x="0" y="214290"/>
            <a:ext cx="9144000" cy="1203348"/>
          </a:xfrm>
        </p:spPr>
        <p:txBody>
          <a:bodyPr/>
          <a:lstStyle/>
          <a:p>
            <a:pPr algn="l"/>
            <a:r>
              <a:rPr lang="it-IT" sz="6000" dirty="0" smtClean="0">
                <a:solidFill>
                  <a:srgbClr val="540000"/>
                </a:solidFill>
                <a:latin typeface="Elephant" pitchFamily="18" charset="0"/>
                <a:cs typeface="Aharoni" pitchFamily="2" charset="-79"/>
              </a:rPr>
              <a:t>Erica</a:t>
            </a:r>
            <a:endParaRPr lang="it-IT" sz="6000" dirty="0">
              <a:solidFill>
                <a:srgbClr val="540000"/>
              </a:solidFill>
              <a:latin typeface="Elephant" pitchFamily="18" charset="0"/>
              <a:cs typeface="Aharoni" pitchFamily="2" charset="-79"/>
            </a:endParaRPr>
          </a:p>
        </p:txBody>
      </p:sp>
      <p:pic>
        <p:nvPicPr>
          <p:cNvPr id="17" name="Immagine 16" descr="Bell.png"/>
          <p:cNvPicPr>
            <a:picLocks noChangeAspect="1"/>
          </p:cNvPicPr>
          <p:nvPr/>
        </p:nvPicPr>
        <p:blipFill>
          <a:blip r:embed="rId3" cstate="print"/>
          <a:stretch>
            <a:fillRect/>
          </a:stretch>
        </p:blipFill>
        <p:spPr>
          <a:xfrm>
            <a:off x="6715132" y="0"/>
            <a:ext cx="2428868" cy="2428868"/>
          </a:xfrm>
          <a:prstGeom prst="rect">
            <a:avLst/>
          </a:prstGeom>
        </p:spPr>
      </p:pic>
      <p:pic>
        <p:nvPicPr>
          <p:cNvPr id="5121" name="Picture 1" descr="C:\Users\WIN_7\Desktop\christmas advanced\icons\05_Contact.png"/>
          <p:cNvPicPr>
            <a:picLocks noChangeAspect="1" noChangeArrowheads="1"/>
          </p:cNvPicPr>
          <p:nvPr/>
        </p:nvPicPr>
        <p:blipFill>
          <a:blip r:embed="rId4" cstate="print"/>
          <a:srcRect/>
          <a:stretch>
            <a:fillRect/>
          </a:stretch>
        </p:blipFill>
        <p:spPr bwMode="auto">
          <a:xfrm>
            <a:off x="2428860" y="142852"/>
            <a:ext cx="1357322" cy="1357322"/>
          </a:xfrm>
          <a:prstGeom prst="rect">
            <a:avLst/>
          </a:prstGeom>
          <a:noFill/>
        </p:spPr>
      </p:pic>
      <p:pic>
        <p:nvPicPr>
          <p:cNvPr id="12" name="Immagine 11" descr="6_128.png"/>
          <p:cNvPicPr>
            <a:picLocks noChangeAspect="1"/>
          </p:cNvPicPr>
          <p:nvPr/>
        </p:nvPicPr>
        <p:blipFill>
          <a:blip r:embed="rId5" cstate="print"/>
          <a:stretch>
            <a:fillRect/>
          </a:stretch>
        </p:blipFill>
        <p:spPr>
          <a:xfrm rot="1498491">
            <a:off x="1826532" y="254905"/>
            <a:ext cx="681759" cy="681759"/>
          </a:xfrm>
          <a:prstGeom prst="rect">
            <a:avLst/>
          </a:prstGeom>
        </p:spPr>
      </p:pic>
    </p:spTree>
  </p:cSld>
  <p:clrMapOvr>
    <a:masterClrMapping/>
  </p:clrMapOvr>
  <p:transition>
    <p:spli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1500174"/>
            <a:ext cx="9144000" cy="369332"/>
          </a:xfrm>
          <a:prstGeom prst="rect">
            <a:avLst/>
          </a:prstGeom>
        </p:spPr>
        <p:txBody>
          <a:bodyPr wrap="square">
            <a:spAutoFit/>
          </a:bodyPr>
          <a:lstStyle/>
          <a:p>
            <a:r>
              <a:rPr lang="en-US" dirty="0">
                <a:solidFill>
                  <a:schemeClr val="bg1"/>
                </a:solidFill>
              </a:rPr>
              <a:t>Christmas. It’s my favorite holiday of the year</a:t>
            </a:r>
            <a:endParaRPr lang="it-IT" dirty="0">
              <a:solidFill>
                <a:schemeClr val="bg1"/>
              </a:solidFill>
            </a:endParaRPr>
          </a:p>
        </p:txBody>
      </p:sp>
      <p:sp>
        <p:nvSpPr>
          <p:cNvPr id="4" name="Rettangolo 3"/>
          <p:cNvSpPr/>
          <p:nvPr/>
        </p:nvSpPr>
        <p:spPr>
          <a:xfrm>
            <a:off x="0" y="1857364"/>
            <a:ext cx="9144000" cy="369332"/>
          </a:xfrm>
          <a:prstGeom prst="rect">
            <a:avLst/>
          </a:prstGeom>
        </p:spPr>
        <p:txBody>
          <a:bodyPr wrap="square">
            <a:spAutoFit/>
          </a:bodyPr>
          <a:lstStyle/>
          <a:p>
            <a:r>
              <a:rPr lang="en-US" dirty="0">
                <a:solidFill>
                  <a:schemeClr val="bg1"/>
                </a:solidFill>
              </a:rPr>
              <a:t>Christmas songs are already being played over the radio; </a:t>
            </a:r>
            <a:endParaRPr lang="it-IT" dirty="0">
              <a:solidFill>
                <a:schemeClr val="bg1"/>
              </a:solidFill>
            </a:endParaRPr>
          </a:p>
        </p:txBody>
      </p:sp>
      <p:sp>
        <p:nvSpPr>
          <p:cNvPr id="5" name="Rettangolo 4"/>
          <p:cNvSpPr/>
          <p:nvPr/>
        </p:nvSpPr>
        <p:spPr>
          <a:xfrm>
            <a:off x="0" y="2285992"/>
            <a:ext cx="9144000" cy="1200329"/>
          </a:xfrm>
          <a:prstGeom prst="rect">
            <a:avLst/>
          </a:prstGeom>
        </p:spPr>
        <p:txBody>
          <a:bodyPr wrap="square">
            <a:spAutoFit/>
          </a:bodyPr>
          <a:lstStyle/>
          <a:p>
            <a:r>
              <a:rPr lang="en-US" dirty="0">
                <a:solidFill>
                  <a:schemeClr val="bg1"/>
                </a:solidFill>
              </a:rPr>
              <a:t>Christmas decorations are already seen on TV and the stores are already being made for Christmas </a:t>
            </a:r>
            <a:r>
              <a:rPr lang="en-US" dirty="0" smtClean="0">
                <a:solidFill>
                  <a:schemeClr val="bg1"/>
                </a:solidFill>
              </a:rPr>
              <a:t>parties </a:t>
            </a:r>
          </a:p>
          <a:p>
            <a:r>
              <a:rPr lang="en-US" dirty="0" smtClean="0">
                <a:solidFill>
                  <a:schemeClr val="bg1"/>
                </a:solidFill>
              </a:rPr>
              <a:t>MY WHISH LIST:</a:t>
            </a:r>
          </a:p>
          <a:p>
            <a:endParaRPr lang="it-IT" dirty="0">
              <a:solidFill>
                <a:schemeClr val="bg1"/>
              </a:solidFill>
            </a:endParaRPr>
          </a:p>
        </p:txBody>
      </p:sp>
      <p:sp>
        <p:nvSpPr>
          <p:cNvPr id="6" name="Rettangolo 5"/>
          <p:cNvSpPr/>
          <p:nvPr/>
        </p:nvSpPr>
        <p:spPr>
          <a:xfrm>
            <a:off x="0" y="3143248"/>
            <a:ext cx="9144000" cy="369332"/>
          </a:xfrm>
          <a:prstGeom prst="rect">
            <a:avLst/>
          </a:prstGeom>
        </p:spPr>
        <p:txBody>
          <a:bodyPr wrap="square">
            <a:spAutoFit/>
          </a:bodyPr>
          <a:lstStyle/>
          <a:p>
            <a:r>
              <a:rPr lang="en-US" dirty="0">
                <a:solidFill>
                  <a:schemeClr val="bg1"/>
                </a:solidFill>
              </a:rPr>
              <a:t>FOR CHRISTMAS I WANT A </a:t>
            </a:r>
            <a:r>
              <a:rPr lang="en-US" dirty="0" smtClean="0">
                <a:solidFill>
                  <a:schemeClr val="bg1"/>
                </a:solidFill>
              </a:rPr>
              <a:t>PENDRIVE </a:t>
            </a:r>
            <a:r>
              <a:rPr lang="en-US" dirty="0">
                <a:solidFill>
                  <a:schemeClr val="bg1"/>
                </a:solidFill>
              </a:rPr>
              <a:t>FOR THE COMPUTER, </a:t>
            </a:r>
            <a:r>
              <a:rPr lang="en-US" dirty="0" smtClean="0">
                <a:solidFill>
                  <a:schemeClr val="bg1"/>
                </a:solidFill>
              </a:rPr>
              <a:t>AND  </a:t>
            </a:r>
            <a:r>
              <a:rPr lang="en-US" dirty="0">
                <a:solidFill>
                  <a:schemeClr val="bg1"/>
                </a:solidFill>
              </a:rPr>
              <a:t>A BELT</a:t>
            </a:r>
            <a:endParaRPr lang="it-IT" dirty="0">
              <a:solidFill>
                <a:schemeClr val="bg1"/>
              </a:solidFill>
            </a:endParaRPr>
          </a:p>
        </p:txBody>
      </p:sp>
      <p:sp>
        <p:nvSpPr>
          <p:cNvPr id="7" name="Titolo 6"/>
          <p:cNvSpPr>
            <a:spLocks noGrp="1"/>
          </p:cNvSpPr>
          <p:nvPr>
            <p:ph type="title"/>
          </p:nvPr>
        </p:nvSpPr>
        <p:spPr>
          <a:xfrm>
            <a:off x="0" y="274638"/>
            <a:ext cx="8686800" cy="1143000"/>
          </a:xfrm>
        </p:spPr>
        <p:txBody>
          <a:bodyPr/>
          <a:lstStyle/>
          <a:p>
            <a:pPr algn="l"/>
            <a:r>
              <a:rPr lang="it-IT" sz="6600" dirty="0" smtClean="0">
                <a:solidFill>
                  <a:srgbClr val="540000"/>
                </a:solidFill>
                <a:latin typeface="Script MT Bold" pitchFamily="66" charset="0"/>
              </a:rPr>
              <a:t>Aurora</a:t>
            </a:r>
            <a:endParaRPr lang="it-IT" sz="6600" dirty="0">
              <a:solidFill>
                <a:srgbClr val="540000"/>
              </a:solidFill>
              <a:latin typeface="Script MT Bold" pitchFamily="66" charset="0"/>
            </a:endParaRPr>
          </a:p>
        </p:txBody>
      </p:sp>
      <p:pic>
        <p:nvPicPr>
          <p:cNvPr id="1026" name="Picture 2" descr="C:\Users\WIN_7\Desktop\christmas advanced\images\4.jpg"/>
          <p:cNvPicPr>
            <a:picLocks noChangeAspect="1" noChangeArrowheads="1"/>
          </p:cNvPicPr>
          <p:nvPr/>
        </p:nvPicPr>
        <p:blipFill>
          <a:blip r:embed="rId3" cstate="print"/>
          <a:srcRect/>
          <a:stretch>
            <a:fillRect/>
          </a:stretch>
        </p:blipFill>
        <p:spPr bwMode="auto">
          <a:xfrm rot="305725">
            <a:off x="4360077" y="3557918"/>
            <a:ext cx="4645410" cy="30999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descr="C:\Users\WIN_7\Desktop\christmas advanced\images\9.jpg"/>
          <p:cNvPicPr>
            <a:picLocks noChangeAspect="1" noChangeArrowheads="1"/>
          </p:cNvPicPr>
          <p:nvPr/>
        </p:nvPicPr>
        <p:blipFill>
          <a:blip r:embed="rId4" cstate="print"/>
          <a:srcRect/>
          <a:stretch>
            <a:fillRect/>
          </a:stretch>
        </p:blipFill>
        <p:spPr bwMode="auto">
          <a:xfrm rot="21265655">
            <a:off x="191040" y="3632299"/>
            <a:ext cx="4421022" cy="30452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097" name="Picture 1" descr="C:\Users\WIN_7\Desktop\christmas advanced\icons\05_Contact.png"/>
          <p:cNvPicPr>
            <a:picLocks noChangeAspect="1" noChangeArrowheads="1"/>
          </p:cNvPicPr>
          <p:nvPr/>
        </p:nvPicPr>
        <p:blipFill>
          <a:blip r:embed="rId5" cstate="print"/>
          <a:srcRect/>
          <a:stretch>
            <a:fillRect/>
          </a:stretch>
        </p:blipFill>
        <p:spPr bwMode="auto">
          <a:xfrm>
            <a:off x="2714612" y="142852"/>
            <a:ext cx="1219200" cy="1219200"/>
          </a:xfrm>
          <a:prstGeom prst="rect">
            <a:avLst/>
          </a:prstGeom>
          <a:noFill/>
        </p:spPr>
      </p:pic>
      <p:pic>
        <p:nvPicPr>
          <p:cNvPr id="10" name="Immagine 9" descr="santas-hat-icon.png"/>
          <p:cNvPicPr>
            <a:picLocks noChangeAspect="1"/>
          </p:cNvPicPr>
          <p:nvPr/>
        </p:nvPicPr>
        <p:blipFill>
          <a:blip r:embed="rId6" cstate="print"/>
          <a:stretch>
            <a:fillRect/>
          </a:stretch>
        </p:blipFill>
        <p:spPr>
          <a:xfrm rot="1960587">
            <a:off x="2099083" y="456016"/>
            <a:ext cx="518052" cy="518052"/>
          </a:xfrm>
          <a:prstGeom prst="rect">
            <a:avLst/>
          </a:prstGeom>
        </p:spPr>
      </p:pic>
    </p:spTree>
  </p:cSld>
  <p:clrMapOvr>
    <a:masterClrMapping/>
  </p:clrMapOvr>
  <p:transition>
    <p:split orient="vert"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1142984"/>
            <a:ext cx="9144000" cy="5632311"/>
          </a:xfrm>
          <a:prstGeom prst="rect">
            <a:avLst/>
          </a:prstGeom>
        </p:spPr>
        <p:txBody>
          <a:bodyPr wrap="square">
            <a:spAutoFit/>
          </a:bodyPr>
          <a:lstStyle/>
          <a:p>
            <a:r>
              <a:rPr lang="en-US" sz="3600" dirty="0">
                <a:solidFill>
                  <a:schemeClr val="bg1"/>
                </a:solidFill>
              </a:rPr>
              <a:t>FOR ME </a:t>
            </a:r>
            <a:r>
              <a:rPr lang="en-US" sz="3600" dirty="0" smtClean="0">
                <a:solidFill>
                  <a:schemeClr val="bg1"/>
                </a:solidFill>
              </a:rPr>
              <a:t>CHRISTMAS IS TO </a:t>
            </a:r>
            <a:r>
              <a:rPr lang="en-US" sz="3600" dirty="0">
                <a:solidFill>
                  <a:schemeClr val="bg1"/>
                </a:solidFill>
              </a:rPr>
              <a:t>BE TOGETHER </a:t>
            </a:r>
            <a:r>
              <a:rPr lang="en-US" sz="3600" dirty="0" smtClean="0">
                <a:solidFill>
                  <a:schemeClr val="bg1"/>
                </a:solidFill>
              </a:rPr>
              <a:t>WITH MY FAMILY AND </a:t>
            </a:r>
            <a:r>
              <a:rPr lang="en-US" sz="3600" dirty="0">
                <a:solidFill>
                  <a:schemeClr val="bg1"/>
                </a:solidFill>
              </a:rPr>
              <a:t>THE BIRTH OF THE CHILD JESUS ​​.. I wish there was PEACE IN THE WORLD AND ALL THE POOR CHILDREN OF THE WORLD HAD A CHRISTMAS </a:t>
            </a:r>
            <a:r>
              <a:rPr lang="en-US" sz="3600" dirty="0" smtClean="0">
                <a:solidFill>
                  <a:schemeClr val="bg1"/>
                </a:solidFill>
              </a:rPr>
              <a:t>AS SPECIAL </a:t>
            </a:r>
            <a:r>
              <a:rPr lang="en-US" sz="3600" dirty="0">
                <a:solidFill>
                  <a:schemeClr val="bg1"/>
                </a:solidFill>
              </a:rPr>
              <a:t>AS </a:t>
            </a:r>
            <a:r>
              <a:rPr lang="en-US" sz="3600" dirty="0" smtClean="0">
                <a:solidFill>
                  <a:schemeClr val="bg1"/>
                </a:solidFill>
              </a:rPr>
              <a:t>MINE. </a:t>
            </a:r>
          </a:p>
          <a:p>
            <a:r>
              <a:rPr lang="en-US" sz="3600" dirty="0" smtClean="0">
                <a:solidFill>
                  <a:schemeClr val="bg1"/>
                </a:solidFill>
              </a:rPr>
              <a:t>I </a:t>
            </a:r>
            <a:r>
              <a:rPr lang="en-US" sz="3600" dirty="0">
                <a:solidFill>
                  <a:schemeClr val="bg1"/>
                </a:solidFill>
              </a:rPr>
              <a:t>WANT FOR </a:t>
            </a:r>
            <a:r>
              <a:rPr lang="en-US" sz="3600" dirty="0" smtClean="0">
                <a:solidFill>
                  <a:schemeClr val="bg1"/>
                </a:solidFill>
              </a:rPr>
              <a:t>CHRISTMAS A </a:t>
            </a:r>
          </a:p>
          <a:p>
            <a:r>
              <a:rPr lang="en-US" sz="3600" dirty="0" smtClean="0">
                <a:solidFill>
                  <a:schemeClr val="bg1"/>
                </a:solidFill>
              </a:rPr>
              <a:t>DIGITAL CAMERA</a:t>
            </a:r>
          </a:p>
          <a:p>
            <a:r>
              <a:rPr lang="en-US" sz="3600" dirty="0" smtClean="0">
                <a:solidFill>
                  <a:schemeClr val="bg1"/>
                </a:solidFill>
              </a:rPr>
              <a:t>A </a:t>
            </a:r>
            <a:r>
              <a:rPr lang="en-US" sz="3600" dirty="0">
                <a:solidFill>
                  <a:schemeClr val="bg1"/>
                </a:solidFill>
              </a:rPr>
              <a:t>SET </a:t>
            </a:r>
            <a:r>
              <a:rPr lang="en-US" sz="3600" dirty="0" smtClean="0">
                <a:solidFill>
                  <a:schemeClr val="bg1"/>
                </a:solidFill>
              </a:rPr>
              <a:t>FOR  </a:t>
            </a:r>
            <a:r>
              <a:rPr lang="en-US" sz="3600" dirty="0">
                <a:solidFill>
                  <a:schemeClr val="bg1"/>
                </a:solidFill>
              </a:rPr>
              <a:t>DIVING</a:t>
            </a:r>
            <a:endParaRPr lang="it-IT" sz="3600" dirty="0">
              <a:solidFill>
                <a:schemeClr val="bg1"/>
              </a:solidFill>
            </a:endParaRPr>
          </a:p>
        </p:txBody>
      </p:sp>
      <p:sp>
        <p:nvSpPr>
          <p:cNvPr id="8" name="Titolo 7"/>
          <p:cNvSpPr>
            <a:spLocks noGrp="1"/>
          </p:cNvSpPr>
          <p:nvPr>
            <p:ph type="title"/>
          </p:nvPr>
        </p:nvSpPr>
        <p:spPr>
          <a:xfrm>
            <a:off x="0" y="0"/>
            <a:ext cx="8686800" cy="1417638"/>
          </a:xfrm>
        </p:spPr>
        <p:txBody>
          <a:bodyPr/>
          <a:lstStyle/>
          <a:p>
            <a:pPr algn="l"/>
            <a:r>
              <a:rPr lang="it-IT" sz="6600" dirty="0" smtClean="0">
                <a:solidFill>
                  <a:srgbClr val="540000"/>
                </a:solidFill>
                <a:latin typeface="Cooper Black" pitchFamily="18" charset="0"/>
              </a:rPr>
              <a:t>Simona</a:t>
            </a:r>
            <a:endParaRPr lang="it-IT" sz="6600" dirty="0">
              <a:solidFill>
                <a:srgbClr val="540000"/>
              </a:solidFill>
              <a:latin typeface="Cooper Black" pitchFamily="18" charset="0"/>
            </a:endParaRPr>
          </a:p>
        </p:txBody>
      </p:sp>
      <p:pic>
        <p:nvPicPr>
          <p:cNvPr id="9" name="Immagine 8" descr="02_ShoppingCart.png"/>
          <p:cNvPicPr>
            <a:picLocks noChangeAspect="1"/>
          </p:cNvPicPr>
          <p:nvPr/>
        </p:nvPicPr>
        <p:blipFill>
          <a:blip r:embed="rId3" cstate="print"/>
          <a:stretch>
            <a:fillRect/>
          </a:stretch>
        </p:blipFill>
        <p:spPr>
          <a:xfrm>
            <a:off x="5786446" y="4071918"/>
            <a:ext cx="2786082" cy="2786082"/>
          </a:xfrm>
          <a:prstGeom prst="rect">
            <a:avLst/>
          </a:prstGeom>
        </p:spPr>
      </p:pic>
      <p:pic>
        <p:nvPicPr>
          <p:cNvPr id="3073" name="Picture 1" descr="C:\Users\WIN_7\Desktop\christmas advanced\icons\05_Contact.png"/>
          <p:cNvPicPr>
            <a:picLocks noChangeAspect="1" noChangeArrowheads="1"/>
          </p:cNvPicPr>
          <p:nvPr/>
        </p:nvPicPr>
        <p:blipFill>
          <a:blip r:embed="rId4" cstate="print"/>
          <a:srcRect/>
          <a:stretch>
            <a:fillRect/>
          </a:stretch>
        </p:blipFill>
        <p:spPr bwMode="auto">
          <a:xfrm>
            <a:off x="3428992" y="-357214"/>
            <a:ext cx="1928826" cy="1928826"/>
          </a:xfrm>
          <a:prstGeom prst="rect">
            <a:avLst/>
          </a:prstGeom>
          <a:noFill/>
        </p:spPr>
      </p:pic>
      <p:pic>
        <p:nvPicPr>
          <p:cNvPr id="6" name="Immagine 5" descr="hat.png"/>
          <p:cNvPicPr>
            <a:picLocks noChangeAspect="1"/>
          </p:cNvPicPr>
          <p:nvPr/>
        </p:nvPicPr>
        <p:blipFill>
          <a:blip r:embed="rId5" cstate="print"/>
          <a:stretch>
            <a:fillRect/>
          </a:stretch>
        </p:blipFill>
        <p:spPr>
          <a:xfrm rot="1508895">
            <a:off x="2870264" y="294394"/>
            <a:ext cx="507165" cy="507165"/>
          </a:xfrm>
          <a:prstGeom prst="rect">
            <a:avLst/>
          </a:prstGeom>
        </p:spPr>
      </p:pic>
    </p:spTree>
  </p:cSld>
  <p:clrMapOvr>
    <a:masterClrMapping/>
  </p:clrMapOvr>
  <p:transition>
    <p:strip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8800" dirty="0" smtClean="0">
                <a:solidFill>
                  <a:srgbClr val="540000"/>
                </a:solidFill>
                <a:latin typeface="Curlz MT" pitchFamily="82" charset="0"/>
              </a:rPr>
              <a:t>Valentina</a:t>
            </a:r>
            <a:endParaRPr lang="it-IT" sz="8800" dirty="0">
              <a:solidFill>
                <a:srgbClr val="540000"/>
              </a:solidFill>
              <a:latin typeface="Curlz MT" pitchFamily="82" charset="0"/>
            </a:endParaRPr>
          </a:p>
        </p:txBody>
      </p:sp>
      <p:sp>
        <p:nvSpPr>
          <p:cNvPr id="3" name="Segnaposto contenuto 2"/>
          <p:cNvSpPr>
            <a:spLocks noGrp="1"/>
          </p:cNvSpPr>
          <p:nvPr>
            <p:ph idx="1"/>
          </p:nvPr>
        </p:nvSpPr>
        <p:spPr>
          <a:xfrm>
            <a:off x="214282" y="1428736"/>
            <a:ext cx="8472518" cy="4697427"/>
          </a:xfrm>
        </p:spPr>
        <p:txBody>
          <a:bodyPr/>
          <a:lstStyle/>
          <a:p>
            <a:pPr algn="ctr"/>
            <a:r>
              <a:rPr lang="en-US" sz="2400" dirty="0" smtClean="0"/>
              <a:t>I love </a:t>
            </a:r>
            <a:r>
              <a:rPr lang="en-US" sz="2400" dirty="0" smtClean="0"/>
              <a:t>Christmas: it </a:t>
            </a:r>
            <a:r>
              <a:rPr lang="en-US" sz="2400" dirty="0" smtClean="0"/>
              <a:t>is my favorite holiday</a:t>
            </a:r>
            <a:br>
              <a:rPr lang="en-US" sz="2400" dirty="0" smtClean="0"/>
            </a:br>
            <a:r>
              <a:rPr lang="en-US" sz="2400" dirty="0" smtClean="0"/>
              <a:t>I love that my parents are at home and especially that I'm at home</a:t>
            </a:r>
            <a:br>
              <a:rPr lang="en-US" sz="2400" dirty="0" smtClean="0"/>
            </a:br>
            <a:r>
              <a:rPr lang="en-US" sz="2400" dirty="0" smtClean="0"/>
              <a:t>you know they asked me what I want for Christmas and this is my list:</a:t>
            </a:r>
            <a:br>
              <a:rPr lang="en-US" sz="2400" dirty="0" smtClean="0"/>
            </a:br>
            <a:r>
              <a:rPr lang="en-US" sz="2400" dirty="0" smtClean="0"/>
              <a:t>I want this presentation </a:t>
            </a:r>
            <a:r>
              <a:rPr lang="en-US" sz="2400" dirty="0" smtClean="0"/>
              <a:t>to be </a:t>
            </a:r>
            <a:r>
              <a:rPr lang="en-US" sz="2400" dirty="0" smtClean="0"/>
              <a:t>fantastic, then I want to get a good grade </a:t>
            </a:r>
            <a:r>
              <a:rPr lang="en-US" sz="2400" dirty="0" smtClean="0"/>
              <a:t>in </a:t>
            </a:r>
            <a:r>
              <a:rPr lang="en-US" sz="2400" dirty="0" smtClean="0"/>
              <a:t>Italian, </a:t>
            </a:r>
            <a:r>
              <a:rPr lang="en-US" sz="2400" dirty="0" smtClean="0"/>
              <a:t>in </a:t>
            </a:r>
            <a:r>
              <a:rPr lang="en-US" sz="2400" dirty="0" err="1" smtClean="0"/>
              <a:t>Maths</a:t>
            </a:r>
            <a:r>
              <a:rPr lang="en-US" sz="2400" dirty="0" smtClean="0"/>
              <a:t>, and I hope to finish all </a:t>
            </a:r>
            <a:r>
              <a:rPr lang="en-US" sz="2400" dirty="0" smtClean="0"/>
              <a:t>English homework (believe me!!!).</a:t>
            </a:r>
            <a:r>
              <a:rPr lang="en-US" sz="2400" dirty="0" smtClean="0"/>
              <a:t/>
            </a:r>
            <a:br>
              <a:rPr lang="en-US" sz="2400" dirty="0" smtClean="0"/>
            </a:br>
            <a:r>
              <a:rPr lang="en-US" sz="2400" dirty="0" smtClean="0"/>
              <a:t> </a:t>
            </a:r>
            <a:endParaRPr lang="en-US" sz="2400" dirty="0" smtClean="0"/>
          </a:p>
          <a:p>
            <a:pPr algn="ctr">
              <a:buNone/>
            </a:pPr>
            <a:r>
              <a:rPr lang="en-US" sz="4800" dirty="0" smtClean="0"/>
              <a:t> MERRY CHRISTMAS</a:t>
            </a:r>
            <a:endParaRPr lang="it-IT" sz="4800" dirty="0"/>
          </a:p>
        </p:txBody>
      </p:sp>
      <p:pic>
        <p:nvPicPr>
          <p:cNvPr id="1026" name="Picture 2" descr="C:\Users\WIN_7\Desktop\christmas advanced\icons\08_Links.png"/>
          <p:cNvPicPr>
            <a:picLocks noChangeAspect="1" noChangeArrowheads="1"/>
          </p:cNvPicPr>
          <p:nvPr/>
        </p:nvPicPr>
        <p:blipFill>
          <a:blip r:embed="rId3" cstate="print"/>
          <a:srcRect/>
          <a:stretch>
            <a:fillRect/>
          </a:stretch>
        </p:blipFill>
        <p:spPr bwMode="auto">
          <a:xfrm>
            <a:off x="7286644" y="142852"/>
            <a:ext cx="1643042" cy="1643042"/>
          </a:xfrm>
          <a:prstGeom prst="rect">
            <a:avLst/>
          </a:prstGeom>
          <a:noFill/>
        </p:spPr>
      </p:pic>
      <p:pic>
        <p:nvPicPr>
          <p:cNvPr id="1029" name="Picture 5" descr="C:\Users\WIN_7\Desktop\christmas advanced\icons\santacornerhat.png"/>
          <p:cNvPicPr>
            <a:picLocks noChangeAspect="1" noChangeArrowheads="1"/>
          </p:cNvPicPr>
          <p:nvPr/>
        </p:nvPicPr>
        <p:blipFill>
          <a:blip r:embed="rId4" cstate="print"/>
          <a:srcRect/>
          <a:stretch>
            <a:fillRect/>
          </a:stretch>
        </p:blipFill>
        <p:spPr bwMode="auto">
          <a:xfrm>
            <a:off x="1071538" y="5286388"/>
            <a:ext cx="1076324" cy="1076324"/>
          </a:xfrm>
          <a:prstGeom prst="rect">
            <a:avLst/>
          </a:prstGeom>
          <a:noFill/>
        </p:spPr>
      </p:pic>
      <p:pic>
        <p:nvPicPr>
          <p:cNvPr id="2049" name="Picture 1" descr="C:\Users\WIN_7\Desktop\christmas advanced\icons\05_Contact.png"/>
          <p:cNvPicPr>
            <a:picLocks noChangeAspect="1" noChangeArrowheads="1"/>
          </p:cNvPicPr>
          <p:nvPr/>
        </p:nvPicPr>
        <p:blipFill>
          <a:blip r:embed="rId5" cstate="print"/>
          <a:srcRect/>
          <a:stretch>
            <a:fillRect/>
          </a:stretch>
        </p:blipFill>
        <p:spPr bwMode="auto">
          <a:xfrm>
            <a:off x="357158" y="0"/>
            <a:ext cx="1785926" cy="1785926"/>
          </a:xfrm>
          <a:prstGeom prst="rect">
            <a:avLst/>
          </a:prstGeom>
          <a:noFill/>
        </p:spPr>
      </p:pic>
    </p:spTree>
  </p:cSld>
  <p:clrMapOvr>
    <a:masterClrMapping/>
  </p:clrMapOvr>
  <p:transition>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2844" y="214290"/>
            <a:ext cx="9001156" cy="7109639"/>
          </a:xfrm>
          <a:prstGeom prst="rect">
            <a:avLst/>
          </a:prstGeom>
        </p:spPr>
        <p:txBody>
          <a:bodyPr wrap="square">
            <a:spAutoFit/>
          </a:bodyPr>
          <a:lstStyle/>
          <a:p>
            <a:r>
              <a:rPr lang="it-IT" sz="10000" dirty="0" smtClean="0">
                <a:solidFill>
                  <a:schemeClr val="bg1"/>
                </a:solidFill>
              </a:rPr>
              <a:t>Direction  and </a:t>
            </a:r>
          </a:p>
          <a:p>
            <a:r>
              <a:rPr lang="it-IT" sz="10000" dirty="0" smtClean="0">
                <a:solidFill>
                  <a:schemeClr val="bg1"/>
                </a:solidFill>
              </a:rPr>
              <a:t>production </a:t>
            </a:r>
            <a:r>
              <a:rPr lang="it-IT" sz="10000" dirty="0" err="1" smtClean="0">
                <a:solidFill>
                  <a:schemeClr val="bg1"/>
                </a:solidFill>
              </a:rPr>
              <a:t>By</a:t>
            </a:r>
            <a:r>
              <a:rPr lang="it-IT" sz="10000" dirty="0" smtClean="0">
                <a:solidFill>
                  <a:schemeClr val="bg1"/>
                </a:solidFill>
              </a:rPr>
              <a:t> :</a:t>
            </a:r>
          </a:p>
          <a:p>
            <a:r>
              <a:rPr lang="it-IT" sz="8800" dirty="0" smtClean="0">
                <a:solidFill>
                  <a:srgbClr val="FFFF00"/>
                </a:solidFill>
              </a:rPr>
              <a:t>Valentina</a:t>
            </a:r>
            <a:r>
              <a:rPr lang="it-IT" sz="8800" dirty="0" smtClean="0">
                <a:solidFill>
                  <a:schemeClr val="bg1"/>
                </a:solidFill>
              </a:rPr>
              <a:t>,</a:t>
            </a:r>
            <a:r>
              <a:rPr lang="it-IT" sz="8800" dirty="0" err="1" smtClean="0">
                <a:solidFill>
                  <a:srgbClr val="FF66CC"/>
                </a:solidFill>
              </a:rPr>
              <a:t>Simona</a:t>
            </a:r>
            <a:r>
              <a:rPr lang="it-IT" sz="8800" dirty="0" err="1" smtClean="0">
                <a:solidFill>
                  <a:srgbClr val="66FF66"/>
                </a:solidFill>
              </a:rPr>
              <a:t>Erica</a:t>
            </a:r>
            <a:r>
              <a:rPr lang="it-IT" sz="8800" dirty="0" smtClean="0">
                <a:solidFill>
                  <a:schemeClr val="bg1"/>
                </a:solidFill>
              </a:rPr>
              <a:t> and </a:t>
            </a:r>
            <a:r>
              <a:rPr lang="it-IT" sz="8800" dirty="0" smtClean="0">
                <a:solidFill>
                  <a:schemeClr val="accent1">
                    <a:lumMod val="50000"/>
                  </a:schemeClr>
                </a:solidFill>
              </a:rPr>
              <a:t>Aurora</a:t>
            </a:r>
          </a:p>
          <a:p>
            <a:endParaRPr lang="it-IT" sz="8000" dirty="0"/>
          </a:p>
        </p:txBody>
      </p:sp>
      <p:pic>
        <p:nvPicPr>
          <p:cNvPr id="6" name="Immagine 5" descr="2_128.png"/>
          <p:cNvPicPr>
            <a:picLocks noChangeAspect="1"/>
          </p:cNvPicPr>
          <p:nvPr/>
        </p:nvPicPr>
        <p:blipFill>
          <a:blip r:embed="rId3" cstate="print"/>
          <a:stretch>
            <a:fillRect/>
          </a:stretch>
        </p:blipFill>
        <p:spPr>
          <a:xfrm>
            <a:off x="7929554" y="5643554"/>
            <a:ext cx="1214446" cy="1214446"/>
          </a:xfrm>
          <a:prstGeom prst="rect">
            <a:avLst/>
          </a:prstGeom>
        </p:spPr>
      </p:pic>
      <p:pic>
        <p:nvPicPr>
          <p:cNvPr id="7" name="Immagine 6" descr="1_128.png"/>
          <p:cNvPicPr>
            <a:picLocks noChangeAspect="1"/>
          </p:cNvPicPr>
          <p:nvPr/>
        </p:nvPicPr>
        <p:blipFill>
          <a:blip r:embed="rId4" cstate="print"/>
          <a:stretch>
            <a:fillRect/>
          </a:stretch>
        </p:blipFill>
        <p:spPr>
          <a:xfrm rot="18086970">
            <a:off x="7876489" y="89755"/>
            <a:ext cx="1241327" cy="1241327"/>
          </a:xfrm>
          <a:prstGeom prst="rect">
            <a:avLst/>
          </a:prstGeom>
        </p:spPr>
      </p:pic>
      <p:pic>
        <p:nvPicPr>
          <p:cNvPr id="8" name="Immagine 7" descr="hat10.png"/>
          <p:cNvPicPr>
            <a:picLocks noChangeAspect="1"/>
          </p:cNvPicPr>
          <p:nvPr/>
        </p:nvPicPr>
        <p:blipFill>
          <a:blip r:embed="rId5" cstate="print"/>
          <a:stretch>
            <a:fillRect/>
          </a:stretch>
        </p:blipFill>
        <p:spPr>
          <a:xfrm>
            <a:off x="0" y="214290"/>
            <a:ext cx="1142976" cy="1142976"/>
          </a:xfrm>
          <a:prstGeom prst="rect">
            <a:avLst/>
          </a:prstGeom>
        </p:spPr>
      </p:pic>
      <p:pic>
        <p:nvPicPr>
          <p:cNvPr id="9" name="Immagine 8" descr="hat.png"/>
          <p:cNvPicPr>
            <a:picLocks noChangeAspect="1"/>
          </p:cNvPicPr>
          <p:nvPr/>
        </p:nvPicPr>
        <p:blipFill>
          <a:blip r:embed="rId6" cstate="print"/>
          <a:stretch>
            <a:fillRect/>
          </a:stretch>
        </p:blipFill>
        <p:spPr>
          <a:xfrm rot="1895392">
            <a:off x="8536710" y="3487385"/>
            <a:ext cx="548905" cy="548905"/>
          </a:xfrm>
          <a:prstGeom prst="rect">
            <a:avLst/>
          </a:prstGeom>
        </p:spPr>
      </p:pic>
      <p:pic>
        <p:nvPicPr>
          <p:cNvPr id="10" name="Immagine 9" descr="santacornerhat.png"/>
          <p:cNvPicPr>
            <a:picLocks noChangeAspect="1"/>
          </p:cNvPicPr>
          <p:nvPr/>
        </p:nvPicPr>
        <p:blipFill>
          <a:blip r:embed="rId7" cstate="print"/>
          <a:stretch>
            <a:fillRect/>
          </a:stretch>
        </p:blipFill>
        <p:spPr>
          <a:xfrm>
            <a:off x="-142908" y="3429000"/>
            <a:ext cx="1219200" cy="1219200"/>
          </a:xfrm>
          <a:prstGeom prst="rect">
            <a:avLst/>
          </a:prstGeom>
        </p:spPr>
      </p:pic>
      <p:pic>
        <p:nvPicPr>
          <p:cNvPr id="11" name="Immagine 10" descr="santas-hat-icon.png"/>
          <p:cNvPicPr>
            <a:picLocks noChangeAspect="1"/>
          </p:cNvPicPr>
          <p:nvPr/>
        </p:nvPicPr>
        <p:blipFill>
          <a:blip r:embed="rId8" cstate="print"/>
          <a:stretch>
            <a:fillRect/>
          </a:stretch>
        </p:blipFill>
        <p:spPr>
          <a:xfrm rot="20753464">
            <a:off x="0" y="4429132"/>
            <a:ext cx="857256" cy="857256"/>
          </a:xfrm>
          <a:prstGeom prst="rect">
            <a:avLst/>
          </a:prstGeom>
        </p:spPr>
      </p:pic>
      <p:pic>
        <p:nvPicPr>
          <p:cNvPr id="12" name="Immagine 11" descr="santa_hat1.png"/>
          <p:cNvPicPr>
            <a:picLocks noChangeAspect="1"/>
          </p:cNvPicPr>
          <p:nvPr/>
        </p:nvPicPr>
        <p:blipFill>
          <a:blip r:embed="rId9" cstate="print"/>
          <a:stretch>
            <a:fillRect/>
          </a:stretch>
        </p:blipFill>
        <p:spPr>
          <a:xfrm rot="1472285">
            <a:off x="8041858" y="4625825"/>
            <a:ext cx="881010" cy="881010"/>
          </a:xfrm>
          <a:prstGeom prst="rect">
            <a:avLst/>
          </a:prstGeom>
        </p:spPr>
      </p:pic>
      <p:pic>
        <p:nvPicPr>
          <p:cNvPr id="13" name="Immagine 12" descr="Bell.png"/>
          <p:cNvPicPr>
            <a:picLocks noChangeAspect="1"/>
          </p:cNvPicPr>
          <p:nvPr/>
        </p:nvPicPr>
        <p:blipFill>
          <a:blip r:embed="rId10" cstate="print"/>
          <a:stretch>
            <a:fillRect/>
          </a:stretch>
        </p:blipFill>
        <p:spPr>
          <a:xfrm>
            <a:off x="5072066" y="0"/>
            <a:ext cx="1000132" cy="1000132"/>
          </a:xfrm>
          <a:prstGeom prst="rect">
            <a:avLst/>
          </a:prstGeom>
        </p:spPr>
      </p:pic>
    </p:spTree>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tonda angolo diagonale rettangolo 9"/>
          <p:cNvSpPr/>
          <p:nvPr/>
        </p:nvSpPr>
        <p:spPr>
          <a:xfrm>
            <a:off x="4786314" y="3714752"/>
            <a:ext cx="4143404" cy="2857520"/>
          </a:xfrm>
          <a:prstGeom prst="round2DiagRect">
            <a:avLst>
              <a:gd name="adj1" fmla="val 3496"/>
              <a:gd name="adj2" fmla="val 14146"/>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1" name="Rettangolo 10"/>
          <p:cNvSpPr/>
          <p:nvPr/>
        </p:nvSpPr>
        <p:spPr>
          <a:xfrm>
            <a:off x="4786314" y="3643314"/>
            <a:ext cx="4143404" cy="3354765"/>
          </a:xfrm>
          <a:prstGeom prst="rect">
            <a:avLst/>
          </a:prstGeom>
        </p:spPr>
        <p:txBody>
          <a:bodyPr wrap="square">
            <a:spAutoFit/>
          </a:bodyPr>
          <a:lstStyle/>
          <a:p>
            <a:r>
              <a:rPr lang="en-US" sz="1600" dirty="0"/>
              <a:t/>
            </a:r>
            <a:br>
              <a:rPr lang="en-US" sz="1600" dirty="0"/>
            </a:br>
            <a:r>
              <a:rPr lang="en-US" sz="1600" dirty="0"/>
              <a:t>I have always thought of Christmas time, when it has come round, as a good time; a kind, forgiving, charitable time; the only time I know of, in the long calendar of the year, when men and women seem by one consent to open their shut-up hearts freely, and to think of people below them as if they really were fellow passengers to the grave, and not another race of creatures bound on other journeys. ~Charles Dickens</a:t>
            </a:r>
            <a:br>
              <a:rPr lang="en-US" sz="1600" dirty="0"/>
            </a:br>
            <a:r>
              <a:rPr lang="en-US" dirty="0"/>
              <a:t/>
            </a:r>
            <a:br>
              <a:rPr lang="en-US" dirty="0"/>
            </a:br>
            <a:endParaRPr lang="it-IT" dirty="0"/>
          </a:p>
        </p:txBody>
      </p:sp>
      <p:pic>
        <p:nvPicPr>
          <p:cNvPr id="19461" name="Picture 5" descr="C:\Documents and Settings\utente\Desktop\christmas advanced\icons\hat10.png"/>
          <p:cNvPicPr>
            <a:picLocks noChangeAspect="1" noChangeArrowheads="1"/>
          </p:cNvPicPr>
          <p:nvPr/>
        </p:nvPicPr>
        <p:blipFill>
          <a:blip r:embed="rId3" cstate="print"/>
          <a:srcRect/>
          <a:stretch>
            <a:fillRect/>
          </a:stretch>
        </p:blipFill>
        <p:spPr bwMode="auto">
          <a:xfrm rot="20772737">
            <a:off x="3887233" y="2540159"/>
            <a:ext cx="2405961" cy="2937402"/>
          </a:xfrm>
          <a:prstGeom prst="rect">
            <a:avLst/>
          </a:prstGeom>
          <a:noFill/>
        </p:spPr>
      </p:pic>
      <p:sp>
        <p:nvSpPr>
          <p:cNvPr id="17" name="Arrotonda angolo diagonale rettangolo 16"/>
          <p:cNvSpPr/>
          <p:nvPr/>
        </p:nvSpPr>
        <p:spPr>
          <a:xfrm>
            <a:off x="0" y="0"/>
            <a:ext cx="3214678" cy="3143248"/>
          </a:xfrm>
          <a:prstGeom prst="round2DiagRect">
            <a:avLst>
              <a:gd name="adj1" fmla="val 0"/>
              <a:gd name="adj2" fmla="val 13571"/>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18" name="Rettangolo 17"/>
          <p:cNvSpPr/>
          <p:nvPr/>
        </p:nvSpPr>
        <p:spPr>
          <a:xfrm>
            <a:off x="0" y="0"/>
            <a:ext cx="3428992" cy="3416320"/>
          </a:xfrm>
          <a:prstGeom prst="rect">
            <a:avLst/>
          </a:prstGeom>
        </p:spPr>
        <p:txBody>
          <a:bodyPr wrap="square">
            <a:spAutoFit/>
          </a:bodyPr>
          <a:lstStyle/>
          <a:p>
            <a:r>
              <a:rPr lang="en-US" dirty="0"/>
              <a:t>Happy, happy Christmas, that can win us back to the delusions of our childish days; that can recall to the old man the pleasures of his youth; that can transport the sailor and the </a:t>
            </a:r>
            <a:r>
              <a:rPr lang="en-US" dirty="0" smtClean="0"/>
              <a:t>traveler</a:t>
            </a:r>
            <a:r>
              <a:rPr lang="en-US" dirty="0"/>
              <a:t>, thousands of miles away, back to his own fire-side and his quiet home! ~Charles Dickens, </a:t>
            </a:r>
            <a:r>
              <a:rPr lang="en-US" i="1" dirty="0"/>
              <a:t>The Pickwick Papers</a:t>
            </a:r>
            <a:r>
              <a:rPr lang="en-US" dirty="0"/>
              <a:t>, 1836</a:t>
            </a:r>
            <a:br>
              <a:rPr lang="en-US" dirty="0"/>
            </a:br>
            <a:endParaRPr lang="it-IT" dirty="0"/>
          </a:p>
        </p:txBody>
      </p:sp>
      <p:pic>
        <p:nvPicPr>
          <p:cNvPr id="19466" name="Picture 10" descr="C:\Documents and Settings\utente\Impostazioni locali\Temporary Internet Files\Content.IE5\FMAC0DX8\MC900304879[1].wmf"/>
          <p:cNvPicPr>
            <a:picLocks noChangeAspect="1" noChangeArrowheads="1"/>
          </p:cNvPicPr>
          <p:nvPr/>
        </p:nvPicPr>
        <p:blipFill>
          <a:blip r:embed="rId4" cstate="print"/>
          <a:srcRect/>
          <a:stretch>
            <a:fillRect/>
          </a:stretch>
        </p:blipFill>
        <p:spPr bwMode="auto">
          <a:xfrm>
            <a:off x="3643306" y="357166"/>
            <a:ext cx="4932192" cy="2143140"/>
          </a:xfrm>
          <a:prstGeom prst="rect">
            <a:avLst/>
          </a:prstGeom>
          <a:noFill/>
        </p:spPr>
      </p:pic>
      <p:pic>
        <p:nvPicPr>
          <p:cNvPr id="19468" name="Picture 12" descr="C:\Documents and Settings\utente\Impostazioni locali\Temporary Internet Files\Content.IE5\XSZYZJC3\MC900331454[1].wmf"/>
          <p:cNvPicPr>
            <a:picLocks noChangeAspect="1" noChangeArrowheads="1"/>
          </p:cNvPicPr>
          <p:nvPr/>
        </p:nvPicPr>
        <p:blipFill>
          <a:blip r:embed="rId5" cstate="print"/>
          <a:srcRect/>
          <a:stretch>
            <a:fillRect/>
          </a:stretch>
        </p:blipFill>
        <p:spPr bwMode="auto">
          <a:xfrm rot="20696420">
            <a:off x="-102788" y="3986497"/>
            <a:ext cx="3643338" cy="2440090"/>
          </a:xfrm>
          <a:prstGeom prst="rect">
            <a:avLst/>
          </a:prstGeom>
          <a:noFill/>
        </p:spPr>
      </p:pic>
    </p:spTree>
  </p:cSld>
  <p:clrMapOvr>
    <a:masterClrMapping/>
  </p:clrMapOvr>
  <p:transition>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6" name="Segnaposto contenuto 5" descr="christmas-animated-gifs-09.gif"/>
          <p:cNvPicPr>
            <a:picLocks noGrp="1" noChangeAspect="1"/>
          </p:cNvPicPr>
          <p:nvPr>
            <p:ph idx="1"/>
          </p:nvPr>
        </p:nvPicPr>
        <p:blipFill>
          <a:blip r:embed="rId3" cstate="print"/>
          <a:stretch>
            <a:fillRect/>
          </a:stretch>
        </p:blipFill>
        <p:spPr>
          <a:xfrm>
            <a:off x="-76995" y="0"/>
            <a:ext cx="9220995" cy="6858000"/>
          </a:xfrm>
        </p:spPr>
      </p:pic>
    </p:spTree>
  </p:cSld>
  <p:clrMapOvr>
    <a:masterClrMapping/>
  </p:clrMapOvr>
  <p:transition>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0"/>
            <a:ext cx="567495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dirty="0" smtClean="0">
                <a:ln>
                  <a:noFill/>
                </a:ln>
                <a:solidFill>
                  <a:srgbClr val="540000"/>
                </a:solidFill>
                <a:effectLst/>
                <a:latin typeface="Georgia" pitchFamily="18" charset="0"/>
                <a:ea typeface="Calibri" pitchFamily="34" charset="0"/>
                <a:cs typeface="Times New Roman" pitchFamily="18" charset="0"/>
              </a:rPr>
              <a:t>One</a:t>
            </a:r>
            <a:r>
              <a:rPr kumimoji="0" lang="en-US" b="1" i="1" u="none" strike="noStrike" cap="none" normalizeH="0" dirty="0" smtClean="0">
                <a:ln>
                  <a:noFill/>
                </a:ln>
                <a:solidFill>
                  <a:srgbClr val="540000"/>
                </a:solidFill>
                <a:effectLst/>
                <a:latin typeface="Georgia" pitchFamily="18" charset="0"/>
                <a:ea typeface="Calibri" pitchFamily="34" charset="0"/>
                <a:cs typeface="Times New Roman" pitchFamily="18" charset="0"/>
              </a:rPr>
              <a:t> </a:t>
            </a:r>
            <a:r>
              <a:rPr kumimoji="0" lang="en-US" b="1" i="1" u="none" strike="noStrike" cap="none" normalizeH="0" baseline="0" dirty="0" smtClean="0">
                <a:ln>
                  <a:noFill/>
                </a:ln>
                <a:solidFill>
                  <a:srgbClr val="540000"/>
                </a:solidFill>
                <a:effectLst/>
                <a:latin typeface="Georgia" pitchFamily="18" charset="0"/>
                <a:ea typeface="Calibri" pitchFamily="34" charset="0"/>
                <a:cs typeface="Times New Roman" pitchFamily="18" charset="0"/>
              </a:rPr>
              <a:t>Wish (For Christmas) - Whitney Houston</a:t>
            </a:r>
            <a:endParaRPr kumimoji="0" lang="en-US" b="0" i="0" u="none" strike="noStrike" cap="none" normalizeH="0" baseline="0" dirty="0" smtClean="0">
              <a:ln>
                <a:noFill/>
              </a:ln>
              <a:solidFill>
                <a:srgbClr val="540000"/>
              </a:solidFill>
              <a:effectLst/>
              <a:latin typeface="Arial" pitchFamily="34" charset="0"/>
            </a:endParaRPr>
          </a:p>
        </p:txBody>
      </p:sp>
      <p:sp>
        <p:nvSpPr>
          <p:cNvPr id="4" name="Rettangolo 3"/>
          <p:cNvSpPr/>
          <p:nvPr/>
        </p:nvSpPr>
        <p:spPr>
          <a:xfrm>
            <a:off x="0" y="500042"/>
            <a:ext cx="4214810" cy="6124754"/>
          </a:xfrm>
          <a:prstGeom prst="rect">
            <a:avLst/>
          </a:prstGeom>
        </p:spPr>
        <p:txBody>
          <a:bodyPr wrap="square">
            <a:spAutoFit/>
          </a:bodyPr>
          <a:lstStyle/>
          <a:p>
            <a:pPr lvl="0" fontAlgn="base">
              <a:spcBef>
                <a:spcPct val="0"/>
              </a:spcBef>
              <a:spcAft>
                <a:spcPct val="0"/>
              </a:spcAft>
            </a:pPr>
            <a:r>
              <a:rPr lang="en-US" sz="1200" dirty="0">
                <a:solidFill>
                  <a:schemeClr val="bg1"/>
                </a:solidFill>
                <a:latin typeface="Arial" pitchFamily="34" charset="0"/>
                <a:ea typeface="Calibri" pitchFamily="34" charset="0"/>
                <a:cs typeface="Calibri" pitchFamily="34" charset="0"/>
              </a:rPr>
              <a:t>(</a:t>
            </a:r>
            <a:r>
              <a:rPr lang="en-US" sz="1400" dirty="0" err="1">
                <a:solidFill>
                  <a:schemeClr val="bg1"/>
                </a:solidFill>
                <a:latin typeface="Arial" pitchFamily="34" charset="0"/>
                <a:ea typeface="Calibri" pitchFamily="34" charset="0"/>
                <a:cs typeface="Calibri" pitchFamily="34" charset="0"/>
              </a:rPr>
              <a:t>Oooh</a:t>
            </a:r>
            <a:r>
              <a:rPr lang="en-US" sz="1400" dirty="0">
                <a:solidFill>
                  <a:schemeClr val="bg1"/>
                </a:solidFill>
                <a:latin typeface="Arial" pitchFamily="34" charset="0"/>
                <a:ea typeface="Calibri" pitchFamily="34" charset="0"/>
                <a:cs typeface="Calibri" pitchFamily="34" charset="0"/>
              </a:rPr>
              <a:t> </a:t>
            </a:r>
            <a:r>
              <a:rPr lang="en-US" sz="1400" dirty="0" err="1">
                <a:solidFill>
                  <a:schemeClr val="bg1"/>
                </a:solidFill>
                <a:latin typeface="Arial" pitchFamily="34" charset="0"/>
                <a:ea typeface="Calibri" pitchFamily="34" charset="0"/>
                <a:cs typeface="Calibri" pitchFamily="34" charset="0"/>
              </a:rPr>
              <a:t>oooh</a:t>
            </a:r>
            <a:r>
              <a:rPr lang="en-US" sz="1400" dirty="0">
                <a:solidFill>
                  <a:schemeClr val="bg1"/>
                </a:solidFill>
                <a:latin typeface="Arial" pitchFamily="34" charset="0"/>
                <a:ea typeface="Calibri" pitchFamily="34" charset="0"/>
                <a:cs typeface="Calibri" pitchFamily="34" charset="0"/>
              </a:rPr>
              <a:t> </a:t>
            </a:r>
            <a:r>
              <a:rPr lang="en-US" sz="1400" dirty="0" err="1">
                <a:solidFill>
                  <a:schemeClr val="bg1"/>
                </a:solidFill>
                <a:latin typeface="Arial" pitchFamily="34" charset="0"/>
                <a:ea typeface="Calibri" pitchFamily="34" charset="0"/>
                <a:cs typeface="Calibri" pitchFamily="34" charset="0"/>
              </a:rPr>
              <a:t>oooh</a:t>
            </a:r>
            <a:r>
              <a:rPr lang="en-US" sz="1400" dirty="0">
                <a:solidFill>
                  <a:schemeClr val="bg1"/>
                </a:solidFill>
                <a:latin typeface="Arial" pitchFamily="34" charset="0"/>
                <a:ea typeface="Calibri" pitchFamily="34" charset="0"/>
                <a:cs typeface="Calibri" pitchFamily="34" charset="0"/>
              </a:rPr>
              <a:t> </a:t>
            </a:r>
            <a:r>
              <a:rPr lang="en-US" sz="1400" dirty="0" err="1">
                <a:solidFill>
                  <a:schemeClr val="bg1"/>
                </a:solidFill>
                <a:latin typeface="Arial" pitchFamily="34" charset="0"/>
                <a:ea typeface="Calibri" pitchFamily="34" charset="0"/>
                <a:cs typeface="Calibri" pitchFamily="34" charset="0"/>
              </a:rPr>
              <a:t>oooh</a:t>
            </a:r>
            <a:r>
              <a:rPr lang="en-US" sz="1400" dirty="0">
                <a:solidFill>
                  <a:schemeClr val="bg1"/>
                </a:solidFill>
                <a:latin typeface="Arial" pitchFamily="34" charset="0"/>
                <a:ea typeface="Calibri" pitchFamily="34" charset="0"/>
                <a:cs typeface="Calibri" pitchFamily="34" charset="0"/>
              </a:rPr>
              <a:t>)</a:t>
            </a:r>
            <a:br>
              <a:rPr lang="en-US" sz="1400" dirty="0">
                <a:solidFill>
                  <a:schemeClr val="bg1"/>
                </a:solidFill>
                <a:latin typeface="Arial" pitchFamily="34" charset="0"/>
                <a:ea typeface="Calibri" pitchFamily="34" charset="0"/>
                <a:cs typeface="Calibri" pitchFamily="34" charset="0"/>
              </a:rPr>
            </a:br>
            <a:r>
              <a:rPr lang="en-US" sz="1400" dirty="0">
                <a:solidFill>
                  <a:schemeClr val="bg1"/>
                </a:solidFill>
                <a:latin typeface="Arial" pitchFamily="34" charset="0"/>
                <a:ea typeface="Calibri" pitchFamily="34" charset="0"/>
                <a:cs typeface="Calibri" pitchFamily="34" charset="0"/>
              </a:rPr>
              <a:t>If there were no presents</a:t>
            </a:r>
            <a:br>
              <a:rPr lang="en-US" sz="1400" dirty="0">
                <a:solidFill>
                  <a:schemeClr val="bg1"/>
                </a:solidFill>
                <a:latin typeface="Arial" pitchFamily="34" charset="0"/>
                <a:ea typeface="Calibri" pitchFamily="34" charset="0"/>
                <a:cs typeface="Calibri" pitchFamily="34" charset="0"/>
              </a:rPr>
            </a:br>
            <a:r>
              <a:rPr lang="en-US" sz="1400" dirty="0">
                <a:solidFill>
                  <a:schemeClr val="bg1"/>
                </a:solidFill>
                <a:latin typeface="Arial" pitchFamily="34" charset="0"/>
                <a:ea typeface="Calibri" pitchFamily="34" charset="0"/>
                <a:cs typeface="Calibri" pitchFamily="34" charset="0"/>
              </a:rPr>
              <a:t>Waiting on Santa's sleigh</a:t>
            </a:r>
            <a:br>
              <a:rPr lang="en-US" sz="1400" dirty="0">
                <a:solidFill>
                  <a:schemeClr val="bg1"/>
                </a:solidFill>
                <a:latin typeface="Arial" pitchFamily="34" charset="0"/>
                <a:ea typeface="Calibri" pitchFamily="34" charset="0"/>
                <a:cs typeface="Calibri" pitchFamily="34" charset="0"/>
              </a:rPr>
            </a:br>
            <a:r>
              <a:rPr lang="en-US" sz="1400" dirty="0">
                <a:solidFill>
                  <a:schemeClr val="bg1"/>
                </a:solidFill>
                <a:latin typeface="Arial" pitchFamily="34" charset="0"/>
                <a:ea typeface="Calibri" pitchFamily="34" charset="0"/>
                <a:cs typeface="Calibri" pitchFamily="34" charset="0"/>
              </a:rPr>
              <a:t>What would I wish for Christmas</a:t>
            </a:r>
            <a:br>
              <a:rPr lang="en-US" sz="1400" dirty="0">
                <a:solidFill>
                  <a:schemeClr val="bg1"/>
                </a:solidFill>
                <a:latin typeface="Arial" pitchFamily="34" charset="0"/>
                <a:ea typeface="Calibri" pitchFamily="34" charset="0"/>
                <a:cs typeface="Calibri" pitchFamily="34" charset="0"/>
              </a:rPr>
            </a:br>
            <a:r>
              <a:rPr lang="en-US" sz="1400" dirty="0">
                <a:solidFill>
                  <a:schemeClr val="bg1"/>
                </a:solidFill>
                <a:latin typeface="Arial" pitchFamily="34" charset="0"/>
                <a:ea typeface="Calibri" pitchFamily="34" charset="0"/>
                <a:cs typeface="Calibri" pitchFamily="34" charset="0"/>
              </a:rPr>
              <a:t>And if Frosty the Snowman</a:t>
            </a:r>
            <a:br>
              <a:rPr lang="en-US" sz="1400" dirty="0">
                <a:solidFill>
                  <a:schemeClr val="bg1"/>
                </a:solidFill>
                <a:latin typeface="Arial" pitchFamily="34" charset="0"/>
                <a:ea typeface="Calibri" pitchFamily="34" charset="0"/>
                <a:cs typeface="Calibri" pitchFamily="34" charset="0"/>
              </a:rPr>
            </a:br>
            <a:r>
              <a:rPr lang="en-US" sz="1400" dirty="0">
                <a:solidFill>
                  <a:schemeClr val="bg1"/>
                </a:solidFill>
                <a:latin typeface="Arial" pitchFamily="34" charset="0"/>
                <a:ea typeface="Calibri" pitchFamily="34" charset="0"/>
                <a:cs typeface="Calibri" pitchFamily="34" charset="0"/>
              </a:rPr>
              <a:t>Were melting away</a:t>
            </a:r>
            <a:br>
              <a:rPr lang="en-US" sz="1400" dirty="0">
                <a:solidFill>
                  <a:schemeClr val="bg1"/>
                </a:solidFill>
                <a:latin typeface="Arial" pitchFamily="34" charset="0"/>
                <a:ea typeface="Calibri" pitchFamily="34" charset="0"/>
                <a:cs typeface="Calibri" pitchFamily="34" charset="0"/>
              </a:rPr>
            </a:br>
            <a:r>
              <a:rPr lang="en-US" sz="1400" dirty="0">
                <a:solidFill>
                  <a:schemeClr val="bg1"/>
                </a:solidFill>
                <a:latin typeface="Arial" pitchFamily="34" charset="0"/>
                <a:ea typeface="Calibri" pitchFamily="34" charset="0"/>
                <a:cs typeface="Calibri" pitchFamily="34" charset="0"/>
              </a:rPr>
              <a:t>I would pray for hope and unity</a:t>
            </a:r>
            <a:br>
              <a:rPr lang="en-US" sz="1400" dirty="0">
                <a:solidFill>
                  <a:schemeClr val="bg1"/>
                </a:solidFill>
                <a:latin typeface="Arial" pitchFamily="34" charset="0"/>
                <a:ea typeface="Calibri" pitchFamily="34" charset="0"/>
                <a:cs typeface="Calibri" pitchFamily="34" charset="0"/>
              </a:rPr>
            </a:br>
            <a:r>
              <a:rPr lang="en-US" sz="1400" dirty="0">
                <a:solidFill>
                  <a:schemeClr val="bg1"/>
                </a:solidFill>
                <a:latin typeface="Arial" pitchFamily="34" charset="0"/>
                <a:ea typeface="Calibri" pitchFamily="34" charset="0"/>
                <a:cs typeface="Calibri" pitchFamily="34" charset="0"/>
              </a:rPr>
              <a:t>On Christmas day</a:t>
            </a:r>
            <a:br>
              <a:rPr lang="en-US" sz="1400" dirty="0">
                <a:solidFill>
                  <a:schemeClr val="bg1"/>
                </a:solidFill>
                <a:latin typeface="Arial" pitchFamily="34" charset="0"/>
                <a:ea typeface="Calibri" pitchFamily="34" charset="0"/>
                <a:cs typeface="Calibri" pitchFamily="34" charset="0"/>
              </a:rPr>
            </a:br>
            <a:r>
              <a:rPr lang="en-US" sz="1400" dirty="0">
                <a:solidFill>
                  <a:schemeClr val="bg1"/>
                </a:solidFill>
                <a:latin typeface="Arial" pitchFamily="34" charset="0"/>
                <a:ea typeface="Calibri" pitchFamily="34" charset="0"/>
                <a:cs typeface="Calibri" pitchFamily="34" charset="0"/>
              </a:rPr>
              <a:t/>
            </a:r>
            <a:br>
              <a:rPr lang="en-US" sz="1400" dirty="0">
                <a:solidFill>
                  <a:schemeClr val="bg1"/>
                </a:solidFill>
                <a:latin typeface="Arial" pitchFamily="34" charset="0"/>
                <a:ea typeface="Calibri" pitchFamily="34" charset="0"/>
                <a:cs typeface="Calibri" pitchFamily="34" charset="0"/>
              </a:rPr>
            </a:br>
            <a:r>
              <a:rPr lang="en-US" sz="1400" dirty="0">
                <a:solidFill>
                  <a:schemeClr val="bg1"/>
                </a:solidFill>
                <a:latin typeface="Arial" pitchFamily="34" charset="0"/>
                <a:ea typeface="Calibri" pitchFamily="34" charset="0"/>
                <a:cs typeface="Calibri" pitchFamily="34" charset="0"/>
              </a:rPr>
              <a:t>If I had one wish for Christmas</a:t>
            </a:r>
            <a:br>
              <a:rPr lang="en-US" sz="1400" dirty="0">
                <a:solidFill>
                  <a:schemeClr val="bg1"/>
                </a:solidFill>
                <a:latin typeface="Arial" pitchFamily="34" charset="0"/>
                <a:ea typeface="Calibri" pitchFamily="34" charset="0"/>
                <a:cs typeface="Calibri" pitchFamily="34" charset="0"/>
              </a:rPr>
            </a:br>
            <a:r>
              <a:rPr lang="en-US" sz="1400" dirty="0">
                <a:solidFill>
                  <a:schemeClr val="bg1"/>
                </a:solidFill>
                <a:latin typeface="Arial" pitchFamily="34" charset="0"/>
                <a:ea typeface="Calibri" pitchFamily="34" charset="0"/>
                <a:cs typeface="Calibri" pitchFamily="34" charset="0"/>
              </a:rPr>
              <a:t>There would be joy</a:t>
            </a:r>
            <a:br>
              <a:rPr lang="en-US" sz="1400" dirty="0">
                <a:solidFill>
                  <a:schemeClr val="bg1"/>
                </a:solidFill>
                <a:latin typeface="Arial" pitchFamily="34" charset="0"/>
                <a:ea typeface="Calibri" pitchFamily="34" charset="0"/>
                <a:cs typeface="Calibri" pitchFamily="34" charset="0"/>
              </a:rPr>
            </a:br>
            <a:r>
              <a:rPr lang="en-US" sz="1400" dirty="0">
                <a:solidFill>
                  <a:schemeClr val="bg1"/>
                </a:solidFill>
                <a:latin typeface="Arial" pitchFamily="34" charset="0"/>
                <a:ea typeface="Calibri" pitchFamily="34" charset="0"/>
                <a:cs typeface="Calibri" pitchFamily="34" charset="0"/>
              </a:rPr>
              <a:t>And peace here on earth</a:t>
            </a:r>
            <a:br>
              <a:rPr lang="en-US" sz="1400" dirty="0">
                <a:solidFill>
                  <a:schemeClr val="bg1"/>
                </a:solidFill>
                <a:latin typeface="Arial" pitchFamily="34" charset="0"/>
                <a:ea typeface="Calibri" pitchFamily="34" charset="0"/>
                <a:cs typeface="Calibri" pitchFamily="34" charset="0"/>
              </a:rPr>
            </a:br>
            <a:r>
              <a:rPr lang="en-US" sz="1400" dirty="0">
                <a:solidFill>
                  <a:schemeClr val="bg1"/>
                </a:solidFill>
                <a:latin typeface="Arial" pitchFamily="34" charset="0"/>
                <a:ea typeface="Calibri" pitchFamily="34" charset="0"/>
                <a:cs typeface="Calibri" pitchFamily="34" charset="0"/>
              </a:rPr>
              <a:t>If I had one wish for Christmas this year</a:t>
            </a:r>
            <a:br>
              <a:rPr lang="en-US" sz="1400" dirty="0">
                <a:solidFill>
                  <a:schemeClr val="bg1"/>
                </a:solidFill>
                <a:latin typeface="Arial" pitchFamily="34" charset="0"/>
                <a:ea typeface="Calibri" pitchFamily="34" charset="0"/>
                <a:cs typeface="Calibri" pitchFamily="34" charset="0"/>
              </a:rPr>
            </a:br>
            <a:r>
              <a:rPr lang="en-US" sz="1400" dirty="0">
                <a:solidFill>
                  <a:schemeClr val="bg1"/>
                </a:solidFill>
                <a:latin typeface="Arial" pitchFamily="34" charset="0"/>
                <a:ea typeface="Calibri" pitchFamily="34" charset="0"/>
                <a:cs typeface="Calibri" pitchFamily="34" charset="0"/>
              </a:rPr>
              <a:t>We would all come together as one</a:t>
            </a:r>
            <a:br>
              <a:rPr lang="en-US" sz="1400" dirty="0">
                <a:solidFill>
                  <a:schemeClr val="bg1"/>
                </a:solidFill>
                <a:latin typeface="Arial" pitchFamily="34" charset="0"/>
                <a:ea typeface="Calibri" pitchFamily="34" charset="0"/>
                <a:cs typeface="Calibri" pitchFamily="34" charset="0"/>
              </a:rPr>
            </a:br>
            <a:r>
              <a:rPr lang="en-US" sz="1400" dirty="0">
                <a:solidFill>
                  <a:schemeClr val="bg1"/>
                </a:solidFill>
                <a:latin typeface="Arial" pitchFamily="34" charset="0"/>
                <a:ea typeface="Calibri" pitchFamily="34" charset="0"/>
                <a:cs typeface="Calibri" pitchFamily="34" charset="0"/>
              </a:rPr>
              <a:t/>
            </a:r>
            <a:br>
              <a:rPr lang="en-US" sz="1400" dirty="0">
                <a:solidFill>
                  <a:schemeClr val="bg1"/>
                </a:solidFill>
                <a:latin typeface="Arial" pitchFamily="34" charset="0"/>
                <a:ea typeface="Calibri" pitchFamily="34" charset="0"/>
                <a:cs typeface="Calibri" pitchFamily="34" charset="0"/>
              </a:rPr>
            </a:br>
            <a:r>
              <a:rPr lang="en-US" sz="1400" dirty="0">
                <a:solidFill>
                  <a:schemeClr val="bg1"/>
                </a:solidFill>
                <a:latin typeface="Arial" pitchFamily="34" charset="0"/>
                <a:ea typeface="Calibri" pitchFamily="34" charset="0"/>
                <a:cs typeface="Calibri" pitchFamily="34" charset="0"/>
              </a:rPr>
              <a:t>If Rudolph and his reindeer</a:t>
            </a:r>
            <a:br>
              <a:rPr lang="en-US" sz="1400" dirty="0">
                <a:solidFill>
                  <a:schemeClr val="bg1"/>
                </a:solidFill>
                <a:latin typeface="Arial" pitchFamily="34" charset="0"/>
                <a:ea typeface="Calibri" pitchFamily="34" charset="0"/>
                <a:cs typeface="Calibri" pitchFamily="34" charset="0"/>
              </a:rPr>
            </a:br>
            <a:r>
              <a:rPr lang="en-US" sz="1400" dirty="0">
                <a:solidFill>
                  <a:schemeClr val="bg1"/>
                </a:solidFill>
                <a:latin typeface="Arial" pitchFamily="34" charset="0"/>
                <a:ea typeface="Calibri" pitchFamily="34" charset="0"/>
                <a:cs typeface="Calibri" pitchFamily="34" charset="0"/>
              </a:rPr>
              <a:t>Ran into delays</a:t>
            </a:r>
            <a:br>
              <a:rPr lang="en-US" sz="1400" dirty="0">
                <a:solidFill>
                  <a:schemeClr val="bg1"/>
                </a:solidFill>
                <a:latin typeface="Arial" pitchFamily="34" charset="0"/>
                <a:ea typeface="Calibri" pitchFamily="34" charset="0"/>
                <a:cs typeface="Calibri" pitchFamily="34" charset="0"/>
              </a:rPr>
            </a:br>
            <a:r>
              <a:rPr lang="en-US" sz="1400" dirty="0">
                <a:solidFill>
                  <a:schemeClr val="bg1"/>
                </a:solidFill>
                <a:latin typeface="Arial" pitchFamily="34" charset="0"/>
                <a:ea typeface="Calibri" pitchFamily="34" charset="0"/>
                <a:cs typeface="Calibri" pitchFamily="34" charset="0"/>
              </a:rPr>
              <a:t>I'd still hope for joy this season</a:t>
            </a:r>
            <a:br>
              <a:rPr lang="en-US" sz="1400" dirty="0">
                <a:solidFill>
                  <a:schemeClr val="bg1"/>
                </a:solidFill>
                <a:latin typeface="Arial" pitchFamily="34" charset="0"/>
                <a:ea typeface="Calibri" pitchFamily="34" charset="0"/>
                <a:cs typeface="Calibri" pitchFamily="34" charset="0"/>
              </a:rPr>
            </a:br>
            <a:r>
              <a:rPr lang="en-US" sz="1400" dirty="0">
                <a:solidFill>
                  <a:schemeClr val="bg1"/>
                </a:solidFill>
                <a:latin typeface="Arial" pitchFamily="34" charset="0"/>
                <a:ea typeface="Calibri" pitchFamily="34" charset="0"/>
                <a:cs typeface="Calibri" pitchFamily="34" charset="0"/>
              </a:rPr>
              <a:t>And if somehow Santa got lost on his way</a:t>
            </a:r>
            <a:br>
              <a:rPr lang="en-US" sz="1400" dirty="0">
                <a:solidFill>
                  <a:schemeClr val="bg1"/>
                </a:solidFill>
                <a:latin typeface="Arial" pitchFamily="34" charset="0"/>
                <a:ea typeface="Calibri" pitchFamily="34" charset="0"/>
                <a:cs typeface="Calibri" pitchFamily="34" charset="0"/>
              </a:rPr>
            </a:br>
            <a:r>
              <a:rPr lang="en-US" sz="1400" dirty="0">
                <a:solidFill>
                  <a:schemeClr val="bg1"/>
                </a:solidFill>
                <a:latin typeface="Arial" pitchFamily="34" charset="0"/>
                <a:ea typeface="Calibri" pitchFamily="34" charset="0"/>
                <a:cs typeface="Calibri" pitchFamily="34" charset="0"/>
              </a:rPr>
              <a:t>I would try to find a way to smile</a:t>
            </a:r>
            <a:br>
              <a:rPr lang="en-US" sz="1400" dirty="0">
                <a:solidFill>
                  <a:schemeClr val="bg1"/>
                </a:solidFill>
                <a:latin typeface="Arial" pitchFamily="34" charset="0"/>
                <a:ea typeface="Calibri" pitchFamily="34" charset="0"/>
                <a:cs typeface="Calibri" pitchFamily="34" charset="0"/>
              </a:rPr>
            </a:br>
            <a:r>
              <a:rPr lang="en-US" sz="1400" dirty="0">
                <a:solidFill>
                  <a:schemeClr val="bg1"/>
                </a:solidFill>
                <a:latin typeface="Arial" pitchFamily="34" charset="0"/>
                <a:ea typeface="Calibri" pitchFamily="34" charset="0"/>
                <a:cs typeface="Calibri" pitchFamily="34" charset="0"/>
              </a:rPr>
              <a:t>Smile on Christmas day</a:t>
            </a:r>
            <a:br>
              <a:rPr lang="en-US" sz="1400" dirty="0">
                <a:solidFill>
                  <a:schemeClr val="bg1"/>
                </a:solidFill>
                <a:latin typeface="Arial" pitchFamily="34" charset="0"/>
                <a:ea typeface="Calibri" pitchFamily="34" charset="0"/>
                <a:cs typeface="Calibri" pitchFamily="34" charset="0"/>
              </a:rPr>
            </a:br>
            <a:r>
              <a:rPr lang="en-US" sz="1400" dirty="0">
                <a:solidFill>
                  <a:schemeClr val="bg1"/>
                </a:solidFill>
                <a:latin typeface="Arial" pitchFamily="34" charset="0"/>
                <a:ea typeface="Calibri" pitchFamily="34" charset="0"/>
                <a:cs typeface="Calibri" pitchFamily="34" charset="0"/>
              </a:rPr>
              <a:t/>
            </a:r>
            <a:br>
              <a:rPr lang="en-US" sz="1400" dirty="0">
                <a:solidFill>
                  <a:schemeClr val="bg1"/>
                </a:solidFill>
                <a:latin typeface="Arial" pitchFamily="34" charset="0"/>
                <a:ea typeface="Calibri" pitchFamily="34" charset="0"/>
                <a:cs typeface="Calibri" pitchFamily="34" charset="0"/>
              </a:rPr>
            </a:br>
            <a:r>
              <a:rPr lang="en-US" sz="1400" dirty="0">
                <a:solidFill>
                  <a:schemeClr val="bg1"/>
                </a:solidFill>
                <a:latin typeface="Arial" pitchFamily="34" charset="0"/>
                <a:ea typeface="Calibri" pitchFamily="34" charset="0"/>
                <a:cs typeface="Calibri" pitchFamily="34" charset="0"/>
              </a:rPr>
              <a:t>Chorus</a:t>
            </a:r>
            <a:br>
              <a:rPr lang="en-US" sz="1400" dirty="0">
                <a:solidFill>
                  <a:schemeClr val="bg1"/>
                </a:solidFill>
                <a:latin typeface="Arial" pitchFamily="34" charset="0"/>
                <a:ea typeface="Calibri" pitchFamily="34" charset="0"/>
                <a:cs typeface="Calibri" pitchFamily="34" charset="0"/>
              </a:rPr>
            </a:br>
            <a:r>
              <a:rPr lang="en-US" sz="1400" dirty="0">
                <a:solidFill>
                  <a:schemeClr val="bg1"/>
                </a:solidFill>
                <a:latin typeface="Arial" pitchFamily="34" charset="0"/>
                <a:ea typeface="Calibri" pitchFamily="34" charset="0"/>
                <a:cs typeface="Calibri" pitchFamily="34" charset="0"/>
              </a:rPr>
              <a:t/>
            </a:r>
            <a:br>
              <a:rPr lang="en-US" sz="1400" dirty="0">
                <a:solidFill>
                  <a:schemeClr val="bg1"/>
                </a:solidFill>
                <a:latin typeface="Arial" pitchFamily="34" charset="0"/>
                <a:ea typeface="Calibri" pitchFamily="34" charset="0"/>
                <a:cs typeface="Calibri" pitchFamily="34" charset="0"/>
              </a:rPr>
            </a:br>
            <a:r>
              <a:rPr lang="en-US" sz="1400" dirty="0">
                <a:solidFill>
                  <a:schemeClr val="bg1"/>
                </a:solidFill>
                <a:latin typeface="Arial" pitchFamily="34" charset="0"/>
                <a:ea typeface="Calibri" pitchFamily="34" charset="0"/>
                <a:cs typeface="Calibri" pitchFamily="34" charset="0"/>
              </a:rPr>
              <a:t>You know it </a:t>
            </a:r>
            <a:r>
              <a:rPr lang="en-US" sz="1400" dirty="0" err="1">
                <a:solidFill>
                  <a:schemeClr val="bg1"/>
                </a:solidFill>
                <a:latin typeface="Arial" pitchFamily="34" charset="0"/>
                <a:ea typeface="Calibri" pitchFamily="34" charset="0"/>
                <a:cs typeface="Calibri" pitchFamily="34" charset="0"/>
              </a:rPr>
              <a:t>ain't</a:t>
            </a:r>
            <a:r>
              <a:rPr lang="en-US" sz="1400" dirty="0">
                <a:solidFill>
                  <a:schemeClr val="bg1"/>
                </a:solidFill>
                <a:latin typeface="Arial" pitchFamily="34" charset="0"/>
                <a:ea typeface="Calibri" pitchFamily="34" charset="0"/>
                <a:cs typeface="Calibri" pitchFamily="34" charset="0"/>
              </a:rPr>
              <a:t> about</a:t>
            </a:r>
            <a:br>
              <a:rPr lang="en-US" sz="1400" dirty="0">
                <a:solidFill>
                  <a:schemeClr val="bg1"/>
                </a:solidFill>
                <a:latin typeface="Arial" pitchFamily="34" charset="0"/>
                <a:ea typeface="Calibri" pitchFamily="34" charset="0"/>
                <a:cs typeface="Calibri" pitchFamily="34" charset="0"/>
              </a:rPr>
            </a:br>
            <a:r>
              <a:rPr lang="en-US" sz="1400" dirty="0">
                <a:solidFill>
                  <a:schemeClr val="bg1"/>
                </a:solidFill>
                <a:latin typeface="Arial" pitchFamily="34" charset="0"/>
                <a:ea typeface="Calibri" pitchFamily="34" charset="0"/>
                <a:cs typeface="Calibri" pitchFamily="34" charset="0"/>
              </a:rPr>
              <a:t>All those material things (no </a:t>
            </a:r>
            <a:r>
              <a:rPr lang="en-US" sz="1400" dirty="0" err="1">
                <a:solidFill>
                  <a:schemeClr val="bg1"/>
                </a:solidFill>
                <a:latin typeface="Arial" pitchFamily="34" charset="0"/>
                <a:ea typeface="Calibri" pitchFamily="34" charset="0"/>
                <a:cs typeface="Calibri" pitchFamily="34" charset="0"/>
              </a:rPr>
              <a:t>no</a:t>
            </a:r>
            <a:r>
              <a:rPr lang="en-US" sz="1400" dirty="0">
                <a:solidFill>
                  <a:schemeClr val="bg1"/>
                </a:solidFill>
                <a:latin typeface="Arial" pitchFamily="34" charset="0"/>
                <a:ea typeface="Calibri" pitchFamily="34" charset="0"/>
                <a:cs typeface="Calibri" pitchFamily="34" charset="0"/>
              </a:rPr>
              <a:t>)</a:t>
            </a:r>
            <a:br>
              <a:rPr lang="en-US" sz="1400" dirty="0">
                <a:solidFill>
                  <a:schemeClr val="bg1"/>
                </a:solidFill>
                <a:latin typeface="Arial" pitchFamily="34" charset="0"/>
                <a:ea typeface="Calibri" pitchFamily="34" charset="0"/>
                <a:cs typeface="Calibri" pitchFamily="34" charset="0"/>
              </a:rPr>
            </a:br>
            <a:r>
              <a:rPr lang="en-US" sz="1400" dirty="0">
                <a:solidFill>
                  <a:schemeClr val="bg1"/>
                </a:solidFill>
                <a:latin typeface="Arial" pitchFamily="34" charset="0"/>
                <a:ea typeface="Calibri" pitchFamily="34" charset="0"/>
                <a:cs typeface="Calibri" pitchFamily="34" charset="0"/>
              </a:rPr>
              <a:t>What you've </a:t>
            </a:r>
            <a:r>
              <a:rPr lang="en-US" sz="1400" dirty="0" err="1">
                <a:solidFill>
                  <a:schemeClr val="bg1"/>
                </a:solidFill>
                <a:latin typeface="Arial" pitchFamily="34" charset="0"/>
                <a:ea typeface="Calibri" pitchFamily="34" charset="0"/>
                <a:cs typeface="Calibri" pitchFamily="34" charset="0"/>
              </a:rPr>
              <a:t>gotta</a:t>
            </a:r>
            <a:r>
              <a:rPr lang="en-US" sz="1400" dirty="0">
                <a:solidFill>
                  <a:schemeClr val="bg1"/>
                </a:solidFill>
                <a:latin typeface="Arial" pitchFamily="34" charset="0"/>
                <a:ea typeface="Calibri" pitchFamily="34" charset="0"/>
                <a:cs typeface="Calibri" pitchFamily="34" charset="0"/>
              </a:rPr>
              <a:t> think about</a:t>
            </a:r>
            <a:br>
              <a:rPr lang="en-US" sz="1400" dirty="0">
                <a:solidFill>
                  <a:schemeClr val="bg1"/>
                </a:solidFill>
                <a:latin typeface="Arial" pitchFamily="34" charset="0"/>
                <a:ea typeface="Calibri" pitchFamily="34" charset="0"/>
                <a:cs typeface="Calibri" pitchFamily="34" charset="0"/>
              </a:rPr>
            </a:br>
            <a:r>
              <a:rPr lang="en-US" sz="1400" dirty="0">
                <a:solidFill>
                  <a:schemeClr val="bg1"/>
                </a:solidFill>
                <a:latin typeface="Arial" pitchFamily="34" charset="0"/>
                <a:ea typeface="Calibri" pitchFamily="34" charset="0"/>
                <a:cs typeface="Calibri" pitchFamily="34" charset="0"/>
              </a:rPr>
              <a:t>Is the love Christmas brings (yeah)</a:t>
            </a:r>
            <a:endParaRPr lang="en-US" sz="1400" dirty="0">
              <a:solidFill>
                <a:schemeClr val="bg1"/>
              </a:solidFill>
              <a:latin typeface="Arial" pitchFamily="34" charset="0"/>
            </a:endParaRPr>
          </a:p>
        </p:txBody>
      </p:sp>
      <p:pic>
        <p:nvPicPr>
          <p:cNvPr id="20484" name="Picture 4" descr="http://fanart.tv/fanart/music/0307edfc-437c-4b48-8700-80680e66a228/albumcover/one-wish-the-holiday-album-4f67cb74577e0.jpg"/>
          <p:cNvPicPr>
            <a:picLocks noChangeAspect="1" noChangeArrowheads="1"/>
          </p:cNvPicPr>
          <p:nvPr/>
        </p:nvPicPr>
        <p:blipFill>
          <a:blip r:embed="rId3" cstate="print"/>
          <a:srcRect/>
          <a:stretch>
            <a:fillRect/>
          </a:stretch>
        </p:blipFill>
        <p:spPr bwMode="auto">
          <a:xfrm>
            <a:off x="5214942" y="428604"/>
            <a:ext cx="3071834" cy="3071834"/>
          </a:xfrm>
          <a:prstGeom prst="rect">
            <a:avLst/>
          </a:prstGeom>
          <a:ln>
            <a:noFill/>
          </a:ln>
          <a:effectLst>
            <a:softEdge rad="112500"/>
          </a:effectLst>
        </p:spPr>
      </p:pic>
      <p:pic>
        <p:nvPicPr>
          <p:cNvPr id="20486" name="Picture 6" descr="http://www.abload.de/img/2003-whitneyhouston-one8c1.jpg"/>
          <p:cNvPicPr>
            <a:picLocks noChangeAspect="1" noChangeArrowheads="1"/>
          </p:cNvPicPr>
          <p:nvPr/>
        </p:nvPicPr>
        <p:blipFill>
          <a:blip r:embed="rId4" cstate="print"/>
          <a:srcRect/>
          <a:stretch>
            <a:fillRect/>
          </a:stretch>
        </p:blipFill>
        <p:spPr bwMode="auto">
          <a:xfrm>
            <a:off x="3929058" y="3857628"/>
            <a:ext cx="3429024" cy="2687932"/>
          </a:xfrm>
          <a:prstGeom prst="rect">
            <a:avLst/>
          </a:prstGeom>
          <a:ln>
            <a:noFill/>
          </a:ln>
          <a:effectLst>
            <a:softEdge rad="112500"/>
          </a:effectLst>
        </p:spPr>
      </p:pic>
      <p:pic>
        <p:nvPicPr>
          <p:cNvPr id="20501" name="Picture 21" descr="C:\Documents and Settings\utente\Impostazioni locali\Temporary Internet Files\Content.IE5\WJPH6V9M\MC900412438[1].wmf"/>
          <p:cNvPicPr>
            <a:picLocks noChangeAspect="1" noChangeArrowheads="1"/>
          </p:cNvPicPr>
          <p:nvPr/>
        </p:nvPicPr>
        <p:blipFill>
          <a:blip r:embed="rId5" cstate="print"/>
          <a:srcRect/>
          <a:stretch>
            <a:fillRect/>
          </a:stretch>
        </p:blipFill>
        <p:spPr bwMode="auto">
          <a:xfrm rot="21163406">
            <a:off x="3049468" y="2220269"/>
            <a:ext cx="2477367" cy="2060933"/>
          </a:xfrm>
          <a:prstGeom prst="rect">
            <a:avLst/>
          </a:prstGeom>
          <a:noFill/>
        </p:spPr>
      </p:pic>
      <p:pic>
        <p:nvPicPr>
          <p:cNvPr id="20502" name="Picture 22" descr="C:\Documents and Settings\utente\Desktop\christmas advanced\icons\santas-hat-icon.png"/>
          <p:cNvPicPr>
            <a:picLocks noChangeAspect="1" noChangeArrowheads="1"/>
          </p:cNvPicPr>
          <p:nvPr/>
        </p:nvPicPr>
        <p:blipFill>
          <a:blip r:embed="rId6" cstate="print"/>
          <a:srcRect/>
          <a:stretch>
            <a:fillRect/>
          </a:stretch>
        </p:blipFill>
        <p:spPr bwMode="auto">
          <a:xfrm rot="1824433">
            <a:off x="7547008" y="-96850"/>
            <a:ext cx="1025120" cy="102512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282" y="214290"/>
            <a:ext cx="5857900" cy="400110"/>
          </a:xfrm>
          <a:prstGeom prst="rect">
            <a:avLst/>
          </a:prstGeom>
        </p:spPr>
        <p:txBody>
          <a:bodyPr wrap="square">
            <a:spAutoFit/>
          </a:bodyPr>
          <a:lstStyle/>
          <a:p>
            <a:r>
              <a:rPr lang="en-US" sz="2000" b="1" dirty="0">
                <a:solidFill>
                  <a:srgbClr val="540000"/>
                </a:solidFill>
              </a:rPr>
              <a:t>Advent - (Four Sundays Before </a:t>
            </a:r>
            <a:r>
              <a:rPr lang="en-US" sz="2000" b="1" dirty="0" smtClean="0">
                <a:solidFill>
                  <a:srgbClr val="540000"/>
                </a:solidFill>
              </a:rPr>
              <a:t>Christmas)</a:t>
            </a:r>
            <a:endParaRPr lang="en-US" b="1" dirty="0"/>
          </a:p>
        </p:txBody>
      </p:sp>
      <p:sp>
        <p:nvSpPr>
          <p:cNvPr id="4" name="Goccia 3"/>
          <p:cNvSpPr/>
          <p:nvPr/>
        </p:nvSpPr>
        <p:spPr>
          <a:xfrm>
            <a:off x="5929322" y="0"/>
            <a:ext cx="3214678" cy="3857628"/>
          </a:xfrm>
          <a:prstGeom prst="teardrop">
            <a:avLst>
              <a:gd name="adj" fmla="val 10160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it-IT" dirty="0"/>
          </a:p>
        </p:txBody>
      </p:sp>
      <p:sp>
        <p:nvSpPr>
          <p:cNvPr id="5" name="Rettangolo 4"/>
          <p:cNvSpPr/>
          <p:nvPr/>
        </p:nvSpPr>
        <p:spPr>
          <a:xfrm>
            <a:off x="6357950" y="214290"/>
            <a:ext cx="2571736" cy="2092881"/>
          </a:xfrm>
          <a:prstGeom prst="rect">
            <a:avLst/>
          </a:prstGeom>
        </p:spPr>
        <p:txBody>
          <a:bodyPr wrap="square">
            <a:spAutoFit/>
          </a:bodyPr>
          <a:lstStyle/>
          <a:p>
            <a:pPr algn="ctr"/>
            <a:r>
              <a:rPr lang="en-US" sz="1600" dirty="0" smtClean="0"/>
              <a:t>Advent </a:t>
            </a:r>
            <a:r>
              <a:rPr lang="en-US" sz="1600" dirty="0"/>
              <a:t>is not widely celebrated in England, its celebration actually originated in Germany, although in the church calendar Advent is the official start of the run up to Christmas</a:t>
            </a:r>
            <a:r>
              <a:rPr lang="en-US" dirty="0"/>
              <a:t>.</a:t>
            </a:r>
            <a:endParaRPr lang="it-IT" dirty="0"/>
          </a:p>
        </p:txBody>
      </p:sp>
      <p:sp>
        <p:nvSpPr>
          <p:cNvPr id="8" name="Rettangolo 7"/>
          <p:cNvSpPr/>
          <p:nvPr/>
        </p:nvSpPr>
        <p:spPr>
          <a:xfrm>
            <a:off x="6143636" y="2214554"/>
            <a:ext cx="2786066" cy="1200329"/>
          </a:xfrm>
          <a:prstGeom prst="rect">
            <a:avLst/>
          </a:prstGeom>
        </p:spPr>
        <p:txBody>
          <a:bodyPr wrap="square">
            <a:spAutoFit/>
          </a:bodyPr>
          <a:lstStyle/>
          <a:p>
            <a:pPr algn="ctr"/>
            <a:r>
              <a:rPr lang="en-US" dirty="0" smtClean="0"/>
              <a:t>Two traditions that have caught on in England are the Advent calendar and the Advent candle. </a:t>
            </a:r>
            <a:endParaRPr lang="it-IT" dirty="0"/>
          </a:p>
        </p:txBody>
      </p:sp>
      <p:pic>
        <p:nvPicPr>
          <p:cNvPr id="21506" name="Picture 2" descr="http://static.blogo.it/designerblog/i-calendari-dellavvento-di-amanda-jane-jones/bags3.jpg"/>
          <p:cNvPicPr>
            <a:picLocks noChangeAspect="1" noChangeArrowheads="1"/>
          </p:cNvPicPr>
          <p:nvPr/>
        </p:nvPicPr>
        <p:blipFill>
          <a:blip r:embed="rId3" cstate="print"/>
          <a:srcRect/>
          <a:stretch>
            <a:fillRect/>
          </a:stretch>
        </p:blipFill>
        <p:spPr bwMode="auto">
          <a:xfrm>
            <a:off x="3071802" y="3786190"/>
            <a:ext cx="4293606" cy="2857520"/>
          </a:xfrm>
          <a:prstGeom prst="snip2DiagRect">
            <a:avLst>
              <a:gd name="adj1" fmla="val 0"/>
              <a:gd name="adj2" fmla="val 251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1510" name="Picture 6" descr="http://it.dreamstime.com/candele-di-natale-thumb15336815.jpg"/>
          <p:cNvPicPr>
            <a:picLocks noChangeAspect="1" noChangeArrowheads="1"/>
          </p:cNvPicPr>
          <p:nvPr/>
        </p:nvPicPr>
        <p:blipFill>
          <a:blip r:embed="rId4" cstate="print"/>
          <a:srcRect/>
          <a:stretch>
            <a:fillRect/>
          </a:stretch>
        </p:blipFill>
        <p:spPr bwMode="auto">
          <a:xfrm>
            <a:off x="500034" y="1000108"/>
            <a:ext cx="3810000" cy="25431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1512" name="Picture 8" descr="http://it.dreamstime.com/candele-di-natale-thumb16484689.jpg"/>
          <p:cNvPicPr>
            <a:picLocks noChangeAspect="1" noChangeArrowheads="1"/>
          </p:cNvPicPr>
          <p:nvPr/>
        </p:nvPicPr>
        <p:blipFill>
          <a:blip r:embed="rId5" cstate="print"/>
          <a:srcRect/>
          <a:stretch>
            <a:fillRect/>
          </a:stretch>
        </p:blipFill>
        <p:spPr bwMode="auto">
          <a:xfrm>
            <a:off x="285720" y="3714752"/>
            <a:ext cx="2571768" cy="295274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magine 8" descr="07_Calendar.png"/>
          <p:cNvPicPr>
            <a:picLocks noChangeAspect="1"/>
          </p:cNvPicPr>
          <p:nvPr/>
        </p:nvPicPr>
        <p:blipFill>
          <a:blip r:embed="rId6" cstate="print"/>
          <a:stretch>
            <a:fillRect/>
          </a:stretch>
        </p:blipFill>
        <p:spPr>
          <a:xfrm>
            <a:off x="5357818" y="1071546"/>
            <a:ext cx="1219200" cy="1219200"/>
          </a:xfrm>
          <a:prstGeom prst="rect">
            <a:avLst/>
          </a:prstGeom>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aborazione predefinita 1"/>
          <p:cNvSpPr/>
          <p:nvPr/>
        </p:nvSpPr>
        <p:spPr>
          <a:xfrm rot="21389039">
            <a:off x="4676507" y="130127"/>
            <a:ext cx="4357686" cy="3714752"/>
          </a:xfrm>
          <a:prstGeom prst="flowChartPredefinedProcess">
            <a:avLst/>
          </a:prstGeom>
          <a:ln>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dirty="0"/>
          </a:p>
        </p:txBody>
      </p:sp>
      <p:sp>
        <p:nvSpPr>
          <p:cNvPr id="3" name="Rettangolo 2"/>
          <p:cNvSpPr/>
          <p:nvPr/>
        </p:nvSpPr>
        <p:spPr>
          <a:xfrm rot="21322921">
            <a:off x="5357818" y="142852"/>
            <a:ext cx="3143272" cy="3416320"/>
          </a:xfrm>
          <a:prstGeom prst="rect">
            <a:avLst/>
          </a:prstGeom>
        </p:spPr>
        <p:txBody>
          <a:bodyPr wrap="square">
            <a:spAutoFit/>
          </a:bodyPr>
          <a:lstStyle/>
          <a:p>
            <a:pPr lvl="0" algn="ctr"/>
            <a:r>
              <a:rPr lang="en-US" dirty="0" smtClean="0">
                <a:solidFill>
                  <a:srgbClr val="0E2FAD"/>
                </a:solidFill>
              </a:rPr>
              <a:t>An Advent candle often has 25 marks on it, a bit of the candle is burned down by one mark each day. In some homes, 24 candles are kept, one for each night from December 1 through Christmas eve. One candle is lit for a while on December 1, then a new candle is added each day for the 24 day period.</a:t>
            </a:r>
            <a:endParaRPr lang="it-IT" dirty="0">
              <a:solidFill>
                <a:srgbClr val="0E2FAD"/>
              </a:solidFill>
            </a:endParaRPr>
          </a:p>
        </p:txBody>
      </p:sp>
      <p:pic>
        <p:nvPicPr>
          <p:cNvPr id="1026" name="Picture 2" descr="http://2.bp.blogspot.com/_hr7fPRHXOSU/STEwCjEsdQI/AAAAAAAAAYo/t1jY2DzZANg/s400/IMG_1224.jpg"/>
          <p:cNvPicPr>
            <a:picLocks noChangeAspect="1" noChangeArrowheads="1"/>
          </p:cNvPicPr>
          <p:nvPr/>
        </p:nvPicPr>
        <p:blipFill>
          <a:blip r:embed="rId3" cstate="print"/>
          <a:srcRect/>
          <a:stretch>
            <a:fillRect/>
          </a:stretch>
        </p:blipFill>
        <p:spPr bwMode="auto">
          <a:xfrm rot="308788">
            <a:off x="5042585" y="3804013"/>
            <a:ext cx="3704067" cy="2694710"/>
          </a:xfrm>
          <a:prstGeom prst="rect">
            <a:avLst/>
          </a:prstGeom>
          <a:ln w="228600" cap="sq" cmpd="thickThin">
            <a:solidFill>
              <a:srgbClr val="000000"/>
            </a:solidFill>
            <a:prstDash val="solid"/>
            <a:miter lim="800000"/>
          </a:ln>
          <a:effectLst>
            <a:innerShdw blurRad="76200">
              <a:srgbClr val="000000"/>
            </a:innerShdw>
          </a:effectLst>
        </p:spPr>
      </p:pic>
      <p:sp>
        <p:nvSpPr>
          <p:cNvPr id="5" name="Elaborazione predefinita 4"/>
          <p:cNvSpPr/>
          <p:nvPr/>
        </p:nvSpPr>
        <p:spPr>
          <a:xfrm rot="21293632">
            <a:off x="123109" y="3656756"/>
            <a:ext cx="3643306" cy="2928934"/>
          </a:xfrm>
          <a:prstGeom prst="flowChartPredefinedProcess">
            <a:avLst/>
          </a:prstGeom>
          <a:ln>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 Advent candles are lit in many homes, schools and churches, in England, with a final central candle lit on Christmas Day; these are often on a hanging decoration known as an "Advent Crown." </a:t>
            </a:r>
            <a:endParaRPr lang="it-IT" dirty="0"/>
          </a:p>
        </p:txBody>
      </p:sp>
      <p:pic>
        <p:nvPicPr>
          <p:cNvPr id="1028" name="Picture 4" descr="http://4.bp.blogspot.com/-HZlC4kamjzc/TsJp4cL5P_I/AAAAAAAACOI/GmCeztkHFdE/s1600/corona-avvento-oro.jpeg"/>
          <p:cNvPicPr>
            <a:picLocks noChangeAspect="1" noChangeArrowheads="1"/>
          </p:cNvPicPr>
          <p:nvPr/>
        </p:nvPicPr>
        <p:blipFill>
          <a:blip r:embed="rId4" cstate="print"/>
          <a:srcRect/>
          <a:stretch>
            <a:fillRect/>
          </a:stretch>
        </p:blipFill>
        <p:spPr bwMode="auto">
          <a:xfrm rot="450828">
            <a:off x="843722" y="352897"/>
            <a:ext cx="3429024" cy="3296516"/>
          </a:xfrm>
          <a:prstGeom prst="rect">
            <a:avLst/>
          </a:prstGeom>
          <a:ln w="88900" cap="sq" cmpd="thickThin">
            <a:solidFill>
              <a:srgbClr val="000000"/>
            </a:solidFill>
            <a:prstDash val="solid"/>
            <a:miter lim="800000"/>
          </a:ln>
          <a:effectLst>
            <a:innerShdw blurRad="76200">
              <a:srgbClr val="000000"/>
            </a:innerShdw>
          </a:effectLst>
        </p:spPr>
      </p:pic>
      <p:pic>
        <p:nvPicPr>
          <p:cNvPr id="7" name="Immagine 6" descr="candles-icon.png"/>
          <p:cNvPicPr>
            <a:picLocks noChangeAspect="1"/>
          </p:cNvPicPr>
          <p:nvPr/>
        </p:nvPicPr>
        <p:blipFill>
          <a:blip r:embed="rId5" cstate="print"/>
          <a:stretch>
            <a:fillRect/>
          </a:stretch>
        </p:blipFill>
        <p:spPr>
          <a:xfrm>
            <a:off x="8072462" y="2643182"/>
            <a:ext cx="1219200" cy="1219200"/>
          </a:xfrm>
          <a:prstGeom prst="rect">
            <a:avLst/>
          </a:prstGeom>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taglia angolo diagonale rettangolo 1"/>
          <p:cNvSpPr/>
          <p:nvPr/>
        </p:nvSpPr>
        <p:spPr>
          <a:xfrm>
            <a:off x="4286248" y="0"/>
            <a:ext cx="4857752" cy="3929066"/>
          </a:xfrm>
          <a:prstGeom prst="snip2DiagRect">
            <a:avLst/>
          </a:prstGeom>
          <a:ln>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Night time on Christmas Eve though is a very exciting time for young children. It is the time when Santa or Father Christmas comes. They hang up their stockings and go to sleep. Santa and his elves make all the toys for Christmas in his home in Greenland. On Christmas Eve he piles all of the toys onto his sleigh and rides across the sky with his 9 reindeer (Dasher, Dancer, </a:t>
            </a:r>
            <a:r>
              <a:rPr lang="en-US" sz="1400" dirty="0" err="1" smtClean="0"/>
              <a:t>Prancer</a:t>
            </a:r>
            <a:r>
              <a:rPr lang="en-US" sz="1400" dirty="0" smtClean="0"/>
              <a:t>, Vixen, Comet, Cupid, Donner (or it may be </a:t>
            </a:r>
            <a:r>
              <a:rPr lang="en-US" sz="1400" dirty="0" err="1" smtClean="0"/>
              <a:t>Donder</a:t>
            </a:r>
            <a:r>
              <a:rPr lang="en-US" sz="1400" dirty="0" smtClean="0"/>
              <a:t>), </a:t>
            </a:r>
            <a:r>
              <a:rPr lang="en-US" sz="1400" dirty="0" err="1" smtClean="0"/>
              <a:t>Blitzen</a:t>
            </a:r>
            <a:r>
              <a:rPr lang="en-US" sz="1400" dirty="0" smtClean="0"/>
              <a:t> and of course ... Rudolf!). The most famous one is Rudolf the who is always the one at the front, to lead the way with his red nose. In the morning when the children wake up they open their stocking presents. Traditionally on Christmas Eve mince pies and sherry (or milk) are left out for Santa and nowadays carrots are left for his reindeer. Most children are in bed way before midnight waiting for Santa to visit.</a:t>
            </a:r>
            <a:endParaRPr lang="en-US" sz="1400" dirty="0"/>
          </a:p>
        </p:txBody>
      </p:sp>
      <p:pic>
        <p:nvPicPr>
          <p:cNvPr id="3" name="Immagine 2" descr="presentblue.png"/>
          <p:cNvPicPr>
            <a:picLocks noChangeAspect="1"/>
          </p:cNvPicPr>
          <p:nvPr/>
        </p:nvPicPr>
        <p:blipFill>
          <a:blip r:embed="rId3" cstate="print"/>
          <a:stretch>
            <a:fillRect/>
          </a:stretch>
        </p:blipFill>
        <p:spPr>
          <a:xfrm>
            <a:off x="3929058" y="3000372"/>
            <a:ext cx="914528" cy="914528"/>
          </a:xfrm>
          <a:prstGeom prst="rect">
            <a:avLst/>
          </a:prstGeom>
        </p:spPr>
      </p:pic>
      <p:pic>
        <p:nvPicPr>
          <p:cNvPr id="5" name="Immagine 4" descr="HN6581-001.jpg"/>
          <p:cNvPicPr>
            <a:picLocks noChangeAspect="1"/>
          </p:cNvPicPr>
          <p:nvPr/>
        </p:nvPicPr>
        <p:blipFill>
          <a:blip r:embed="rId4" cstate="print"/>
          <a:stretch>
            <a:fillRect/>
          </a:stretch>
        </p:blipFill>
        <p:spPr>
          <a:xfrm rot="548569">
            <a:off x="5872910" y="4171625"/>
            <a:ext cx="3095627" cy="24560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5602" name="Picture 2" descr="http://4.bp.blogspot.com/_lFriWr1STLk/TQ_fAcDp6fI/AAAAAAAABQo/LywR81nuFKw/s1600/sfondi-renne-natale.jpg"/>
          <p:cNvPicPr>
            <a:picLocks noChangeAspect="1" noChangeArrowheads="1"/>
          </p:cNvPicPr>
          <p:nvPr/>
        </p:nvPicPr>
        <p:blipFill>
          <a:blip r:embed="rId5" cstate="print"/>
          <a:srcRect/>
          <a:stretch>
            <a:fillRect/>
          </a:stretch>
        </p:blipFill>
        <p:spPr bwMode="auto">
          <a:xfrm rot="570771">
            <a:off x="490405" y="287812"/>
            <a:ext cx="3714775" cy="2786082"/>
          </a:xfrm>
          <a:prstGeom prst="rect">
            <a:avLst/>
          </a:prstGeom>
          <a:ln>
            <a:noFill/>
          </a:ln>
          <a:effectLst>
            <a:softEdge rad="112500"/>
          </a:effectLst>
        </p:spPr>
      </p:pic>
      <p:pic>
        <p:nvPicPr>
          <p:cNvPr id="25604" name="Picture 4" descr="http://www.partecipiamo.it/cultura/rosetta_garilli/immagini/babbo_natale_00001.jpg"/>
          <p:cNvPicPr>
            <a:picLocks noChangeAspect="1" noChangeArrowheads="1"/>
          </p:cNvPicPr>
          <p:nvPr/>
        </p:nvPicPr>
        <p:blipFill>
          <a:blip r:embed="rId6" cstate="print"/>
          <a:srcRect/>
          <a:stretch>
            <a:fillRect/>
          </a:stretch>
        </p:blipFill>
        <p:spPr bwMode="auto">
          <a:xfrm rot="20834048">
            <a:off x="271978" y="3390822"/>
            <a:ext cx="3857652" cy="2893239"/>
          </a:xfrm>
          <a:prstGeom prst="rect">
            <a:avLst/>
          </a:prstGeom>
          <a:ln>
            <a:noFill/>
          </a:ln>
          <a:effectLst>
            <a:softEdge rad="112500"/>
          </a:effectLst>
        </p:spPr>
      </p:pic>
      <p:pic>
        <p:nvPicPr>
          <p:cNvPr id="25606" name="Picture 6" descr="http://angelacampanella.altervista.org/natale_/babbo_natale/pagina4/Ol%20St%20Nick.jpg"/>
          <p:cNvPicPr>
            <a:picLocks noChangeAspect="1" noChangeArrowheads="1"/>
          </p:cNvPicPr>
          <p:nvPr/>
        </p:nvPicPr>
        <p:blipFill>
          <a:blip r:embed="rId7" cstate="print"/>
          <a:srcRect/>
          <a:stretch>
            <a:fillRect/>
          </a:stretch>
        </p:blipFill>
        <p:spPr bwMode="auto">
          <a:xfrm rot="1192416">
            <a:off x="3809176" y="4677730"/>
            <a:ext cx="2428892" cy="1821669"/>
          </a:xfrm>
          <a:prstGeom prst="rect">
            <a:avLst/>
          </a:prstGeom>
          <a:ln>
            <a:noFill/>
          </a:ln>
          <a:effectLst>
            <a:softEdge rad="112500"/>
          </a:effectLst>
        </p:spPr>
      </p:pic>
      <p:pic>
        <p:nvPicPr>
          <p:cNvPr id="9" name="Immagine 8" descr="deer128.png"/>
          <p:cNvPicPr>
            <a:picLocks noChangeAspect="1"/>
          </p:cNvPicPr>
          <p:nvPr/>
        </p:nvPicPr>
        <p:blipFill>
          <a:blip r:embed="rId8" cstate="print"/>
          <a:stretch>
            <a:fillRect/>
          </a:stretch>
        </p:blipFill>
        <p:spPr>
          <a:xfrm>
            <a:off x="8143900" y="3357562"/>
            <a:ext cx="1219370" cy="1219370"/>
          </a:xfrm>
          <a:prstGeom prst="rect">
            <a:avLst/>
          </a:prstGeom>
        </p:spPr>
      </p:pic>
    </p:spTree>
  </p:cSld>
  <p:clrMapOvr>
    <a:masterClrMapping/>
  </p:clrMapOvr>
  <p:transition>
    <p:blind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e 1"/>
          <p:cNvSpPr/>
          <p:nvPr/>
        </p:nvSpPr>
        <p:spPr>
          <a:xfrm>
            <a:off x="5715008" y="0"/>
            <a:ext cx="3428992" cy="6858000"/>
          </a:xfrm>
          <a:prstGeom prst="ellipse">
            <a:avLst/>
          </a:prstGeom>
          <a:ln>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t>However in 1647, the English parliament passed a law that made Christmas illegal, all festivities were banned by the Puritan leader Oliver Cromwell, who considered feasting and revelry on what was supposed to be a holy day to be immoral. The ban was lifted only when Cromwell lost power in 1660. </a:t>
            </a:r>
            <a:endParaRPr lang="it-IT" sz="2000" dirty="0" smtClean="0"/>
          </a:p>
        </p:txBody>
      </p:sp>
      <p:pic>
        <p:nvPicPr>
          <p:cNvPr id="26626" name="Picture 2" descr="http://goodgentlewoman.files.wordpress.com/2012/06/oliver_cromwell_samuel_cooper1.jpg"/>
          <p:cNvPicPr>
            <a:picLocks noChangeAspect="1" noChangeArrowheads="1"/>
          </p:cNvPicPr>
          <p:nvPr/>
        </p:nvPicPr>
        <p:blipFill>
          <a:blip r:embed="rId3" cstate="print"/>
          <a:srcRect/>
          <a:stretch>
            <a:fillRect/>
          </a:stretch>
        </p:blipFill>
        <p:spPr bwMode="auto">
          <a:xfrm>
            <a:off x="0" y="142852"/>
            <a:ext cx="5572132" cy="65008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Immagine 3" descr="hat10.png"/>
          <p:cNvPicPr>
            <a:picLocks noChangeAspect="1"/>
          </p:cNvPicPr>
          <p:nvPr/>
        </p:nvPicPr>
        <p:blipFill>
          <a:blip r:embed="rId4" cstate="print"/>
          <a:stretch>
            <a:fillRect/>
          </a:stretch>
        </p:blipFill>
        <p:spPr>
          <a:xfrm>
            <a:off x="857224" y="285728"/>
            <a:ext cx="3714744" cy="3714744"/>
          </a:xfrm>
          <a:prstGeom prst="rect">
            <a:avLst/>
          </a:prstGeom>
        </p:spPr>
      </p:pic>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
          <p:cNvSpPr/>
          <p:nvPr/>
        </p:nvSpPr>
        <p:spPr>
          <a:xfrm>
            <a:off x="4714876" y="0"/>
            <a:ext cx="4429124" cy="3714752"/>
          </a:xfrm>
          <a:prstGeom prst="roundRect">
            <a:avLst/>
          </a:prstGeom>
          <a:ln>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In Britain, the Holy Days and Fasting Days Act of 1551 (which has not yet been repealed) states that every citizen must attend a Christian church service on Christmas Day, and must not use any kind of vehicle to get to the service There are a large number of Britons who break this law every year. The law may have been intended to encourage humility by forcing even the wealthy to attend the church on foot, or perhaps it was simply to avoid the traffic and parking crush that universal attendance would otherwise have brought about.</a:t>
            </a:r>
          </a:p>
          <a:p>
            <a:pPr algn="ctr"/>
            <a:r>
              <a:rPr lang="en-US" sz="1400" dirty="0" smtClean="0"/>
              <a:t>Later, during Queen Victoria's reign, Christmas became a time for gift giving, and a special season for children.</a:t>
            </a:r>
            <a:endParaRPr lang="it-IT" sz="1400" dirty="0"/>
          </a:p>
        </p:txBody>
      </p:sp>
      <p:pic>
        <p:nvPicPr>
          <p:cNvPr id="27650" name="Picture 2" descr="http://www.taccuinistorici.it/fotonews/1002.jpg"/>
          <p:cNvPicPr>
            <a:picLocks noChangeAspect="1" noChangeArrowheads="1"/>
          </p:cNvPicPr>
          <p:nvPr/>
        </p:nvPicPr>
        <p:blipFill>
          <a:blip r:embed="rId3" cstate="print"/>
          <a:srcRect/>
          <a:stretch>
            <a:fillRect/>
          </a:stretch>
        </p:blipFill>
        <p:spPr bwMode="auto">
          <a:xfrm>
            <a:off x="142844" y="214290"/>
            <a:ext cx="4448175" cy="624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652" name="Picture 4" descr="http://www.farwest.it/FOTOxSITO/storia_del_west/natale/nat3.jpg"/>
          <p:cNvPicPr>
            <a:picLocks noChangeAspect="1" noChangeArrowheads="1"/>
          </p:cNvPicPr>
          <p:nvPr/>
        </p:nvPicPr>
        <p:blipFill>
          <a:blip r:embed="rId4" cstate="print"/>
          <a:srcRect/>
          <a:stretch>
            <a:fillRect/>
          </a:stretch>
        </p:blipFill>
        <p:spPr bwMode="auto">
          <a:xfrm>
            <a:off x="4000496" y="3727428"/>
            <a:ext cx="2857520" cy="31305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Immagine 4" descr="4_128.png"/>
          <p:cNvPicPr>
            <a:picLocks noChangeAspect="1"/>
          </p:cNvPicPr>
          <p:nvPr/>
        </p:nvPicPr>
        <p:blipFill>
          <a:blip r:embed="rId5" cstate="print"/>
          <a:stretch>
            <a:fillRect/>
          </a:stretch>
        </p:blipFill>
        <p:spPr>
          <a:xfrm>
            <a:off x="7072330" y="3643314"/>
            <a:ext cx="2286016" cy="2286016"/>
          </a:xfrm>
          <a:prstGeom prst="rect">
            <a:avLst/>
          </a:prstGeom>
        </p:spPr>
      </p:pic>
      <p:pic>
        <p:nvPicPr>
          <p:cNvPr id="6" name="Immagine 5" descr="presentblue.png"/>
          <p:cNvPicPr>
            <a:picLocks noChangeAspect="1"/>
          </p:cNvPicPr>
          <p:nvPr/>
        </p:nvPicPr>
        <p:blipFill>
          <a:blip r:embed="rId6" cstate="print"/>
          <a:stretch>
            <a:fillRect/>
          </a:stretch>
        </p:blipFill>
        <p:spPr>
          <a:xfrm>
            <a:off x="6858016" y="5214950"/>
            <a:ext cx="1500174" cy="1500174"/>
          </a:xfrm>
          <a:prstGeom prst="rect">
            <a:avLst/>
          </a:prstGeom>
        </p:spPr>
      </p:pic>
    </p:spTree>
  </p:cSld>
  <p:clrMapOvr>
    <a:masterClrMapping/>
  </p:clrMapOvr>
  <p:transition>
    <p:plus/>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00558</Template>
  <TotalTime>698</TotalTime>
  <Words>3958</Words>
  <Application>Microsoft Office PowerPoint</Application>
  <PresentationFormat>Presentazione su schermo (4:3)</PresentationFormat>
  <Paragraphs>127</Paragraphs>
  <Slides>30</Slides>
  <Notes>30</Notes>
  <HiddenSlides>0</HiddenSlides>
  <MMClips>0</MMClips>
  <ScaleCrop>false</ScaleCrop>
  <HeadingPairs>
    <vt:vector size="4" baseType="variant">
      <vt:variant>
        <vt:lpstr>Tema</vt:lpstr>
      </vt:variant>
      <vt:variant>
        <vt:i4>1</vt:i4>
      </vt:variant>
      <vt:variant>
        <vt:lpstr>Titoli diapositive</vt:lpstr>
      </vt:variant>
      <vt:variant>
        <vt:i4>30</vt:i4>
      </vt:variant>
    </vt:vector>
  </HeadingPairs>
  <TitlesOfParts>
    <vt:vector size="31" baseType="lpstr">
      <vt:lpstr>Default Design</vt:lpstr>
      <vt:lpstr>MERRY CHRISTMAS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Erica</vt:lpstr>
      <vt:lpstr>Aurora</vt:lpstr>
      <vt:lpstr>Simona</vt:lpstr>
      <vt:lpstr>Valentina</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Arianna</cp:lastModifiedBy>
  <cp:revision>64</cp:revision>
  <dcterms:created xsi:type="dcterms:W3CDTF">2012-12-18T15:44:59Z</dcterms:created>
  <dcterms:modified xsi:type="dcterms:W3CDTF">2013-01-20T10:38:51Z</dcterms:modified>
</cp:coreProperties>
</file>